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Lst>
  <p:sldSz cy="6858000" cx="12192000"/>
  <p:notesSz cx="6858000" cy="9144000"/>
  <p:embeddedFontLst>
    <p:embeddedFont>
      <p:font typeface="Gill Sans"/>
      <p:regular r:id="rId51"/>
      <p:bold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3" roundtripDataSignature="AMtx7mii0eVBNyv9Vvub8QbRf1q3s/9d5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GillSans-regular.fntdata"/><Relationship Id="rId50" Type="http://schemas.openxmlformats.org/officeDocument/2006/relationships/slide" Target="slides/slide46.xml"/><Relationship Id="rId53" Type="http://customschemas.google.com/relationships/presentationmetadata" Target="metadata"/><Relationship Id="rId52" Type="http://schemas.openxmlformats.org/officeDocument/2006/relationships/font" Target="fonts/GillSans-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4" name="Google Shape;9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9" name="Google Shape;16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ae5e7e1b94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8" name="Google Shape;178;g3ae5e7e1b94_0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6" name="Google Shape;186;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ae5e7e1b94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4" name="Google Shape;194;g3ae5e7e1b94_0_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ae5e7e1b94_0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3" name="Google Shape;203;g3ae5e7e1b94_0_1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ae5e7e1b94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2" name="Google Shape;212;g3ae5e7e1b94_0_1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a5500ffa59_0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0" name="Google Shape;220;g3a5500ffa59_0_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ae5e7e1b94_0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8" name="Google Shape;228;g3ae5e7e1b94_0_1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6" name="Google Shape;236;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4" name="Google Shape;244;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3" name="Google Shape;10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2" name="Google Shape;252;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0" name="Google Shape;260;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8" name="Google Shape;268;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6" name="Google Shape;276;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4" name="Google Shape;284;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2" name="Google Shape;292;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1" name="Google Shape;301;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0" name="Google Shape;310;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8" name="Google Shape;318;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7" name="Google Shape;327;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2" name="Google Shape;11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a5500ffa59_0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5" name="Google Shape;335;g3a5500ffa59_0_1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4" name="Google Shape;344;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3" name="Google Shape;353;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1" name="Google Shape;361;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9" name="Google Shape;369;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7" name="Google Shape;377;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a5500ffa59_0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5" name="Google Shape;385;g3a5500ffa59_0_2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3" name="Google Shape;393;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a5500ffa59_0_2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2" name="Google Shape;402;g3a5500ffa59_0_2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1" name="Google Shape;411;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9" name="Google Shape;11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0" name="Google Shape;420;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9" name="Google Shape;429;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9" name="Google Shape;439;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3ae5e7e1b94_0_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0" name="Google Shape;450;g3ae5e7e1b94_0_2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9" name="Google Shape;459;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6" name="Google Shape;466;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3" name="Google Shape;473;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7" name="Google Shape;12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5" name="Google Shape;135;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3" name="Google Shape;14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2" name="Google Shape;15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1" name="Google Shape;16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4" name="Shape 14"/>
        <p:cNvGrpSpPr/>
        <p:nvPr/>
      </p:nvGrpSpPr>
      <p:grpSpPr>
        <a:xfrm>
          <a:off x="0" y="0"/>
          <a:ext cx="0" cy="0"/>
          <a:chOff x="0" y="0"/>
          <a:chExt cx="0" cy="0"/>
        </a:xfrm>
      </p:grpSpPr>
      <p:sp>
        <p:nvSpPr>
          <p:cNvPr id="15" name="Google Shape;15;p54"/>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54"/>
          <p:cNvSpPr txBox="1"/>
          <p:nvPr>
            <p:ph type="ctrTitle"/>
          </p:nvPr>
        </p:nvSpPr>
        <p:spPr>
          <a:xfrm>
            <a:off x="581191" y="1020431"/>
            <a:ext cx="10993549" cy="1475013"/>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3600"/>
              <a:buFont typeface="Gill Sans"/>
              <a:buNone/>
              <a:defRPr sz="36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54"/>
          <p:cNvSpPr txBox="1"/>
          <p:nvPr>
            <p:ph idx="1" type="subTitle"/>
          </p:nvPr>
        </p:nvSpPr>
        <p:spPr>
          <a:xfrm>
            <a:off x="581194" y="2495445"/>
            <a:ext cx="10993546" cy="590321"/>
          </a:xfrm>
          <a:prstGeom prst="rect">
            <a:avLst/>
          </a:prstGeom>
          <a:noFill/>
          <a:ln>
            <a:noFill/>
          </a:ln>
        </p:spPr>
        <p:txBody>
          <a:bodyPr anchorCtr="0" anchor="t" bIns="45700" lIns="91425" spcFirstLastPara="1" rIns="91425" wrap="square" tIns="45700">
            <a:normAutofit/>
          </a:bodyPr>
          <a:lstStyle>
            <a:lvl1pPr lvl="0" algn="l">
              <a:lnSpc>
                <a:spcPct val="100000"/>
              </a:lnSpc>
              <a:spcBef>
                <a:spcPts val="320"/>
              </a:spcBef>
              <a:spcAft>
                <a:spcPts val="0"/>
              </a:spcAft>
              <a:buSzPts val="1472"/>
              <a:buNone/>
              <a:defRPr sz="1600" cap="none">
                <a:solidFill>
                  <a:schemeClr val="accent2"/>
                </a:solidFill>
              </a:defRPr>
            </a:lvl1pPr>
            <a:lvl2pPr lvl="1" algn="ctr">
              <a:lnSpc>
                <a:spcPct val="100000"/>
              </a:lnSpc>
              <a:spcBef>
                <a:spcPts val="600"/>
              </a:spcBef>
              <a:spcAft>
                <a:spcPts val="0"/>
              </a:spcAft>
              <a:buSzPts val="1472"/>
              <a:buNone/>
              <a:defRPr>
                <a:solidFill>
                  <a:srgbClr val="888888"/>
                </a:solidFill>
              </a:defRPr>
            </a:lvl2pPr>
            <a:lvl3pPr lvl="2" algn="ctr">
              <a:lnSpc>
                <a:spcPct val="100000"/>
              </a:lnSpc>
              <a:spcBef>
                <a:spcPts val="600"/>
              </a:spcBef>
              <a:spcAft>
                <a:spcPts val="0"/>
              </a:spcAft>
              <a:buSzPts val="1288"/>
              <a:buNone/>
              <a:defRPr>
                <a:solidFill>
                  <a:srgbClr val="888888"/>
                </a:solidFill>
              </a:defRPr>
            </a:lvl3pPr>
            <a:lvl4pPr lvl="3" algn="ctr">
              <a:lnSpc>
                <a:spcPct val="100000"/>
              </a:lnSpc>
              <a:spcBef>
                <a:spcPts val="600"/>
              </a:spcBef>
              <a:spcAft>
                <a:spcPts val="0"/>
              </a:spcAft>
              <a:buSzPts val="1104"/>
              <a:buNone/>
              <a:defRPr>
                <a:solidFill>
                  <a:srgbClr val="888888"/>
                </a:solidFill>
              </a:defRPr>
            </a:lvl4pPr>
            <a:lvl5pPr lvl="4" algn="ctr">
              <a:lnSpc>
                <a:spcPct val="100000"/>
              </a:lnSpc>
              <a:spcBef>
                <a:spcPts val="600"/>
              </a:spcBef>
              <a:spcAft>
                <a:spcPts val="0"/>
              </a:spcAft>
              <a:buSzPts val="1104"/>
              <a:buNone/>
              <a:defRPr>
                <a:solidFill>
                  <a:srgbClr val="888888"/>
                </a:solidFill>
              </a:defRPr>
            </a:lvl5pPr>
            <a:lvl6pPr lvl="5" algn="ctr">
              <a:lnSpc>
                <a:spcPct val="100000"/>
              </a:lnSpc>
              <a:spcBef>
                <a:spcPts val="600"/>
              </a:spcBef>
              <a:spcAft>
                <a:spcPts val="0"/>
              </a:spcAft>
              <a:buSzPts val="1104"/>
              <a:buNone/>
              <a:defRPr>
                <a:solidFill>
                  <a:srgbClr val="888888"/>
                </a:solidFill>
              </a:defRPr>
            </a:lvl6pPr>
            <a:lvl7pPr lvl="6" algn="ctr">
              <a:lnSpc>
                <a:spcPct val="100000"/>
              </a:lnSpc>
              <a:spcBef>
                <a:spcPts val="600"/>
              </a:spcBef>
              <a:spcAft>
                <a:spcPts val="0"/>
              </a:spcAft>
              <a:buSzPts val="1104"/>
              <a:buNone/>
              <a:defRPr>
                <a:solidFill>
                  <a:srgbClr val="888888"/>
                </a:solidFill>
              </a:defRPr>
            </a:lvl7pPr>
            <a:lvl8pPr lvl="7" algn="ctr">
              <a:lnSpc>
                <a:spcPct val="100000"/>
              </a:lnSpc>
              <a:spcBef>
                <a:spcPts val="600"/>
              </a:spcBef>
              <a:spcAft>
                <a:spcPts val="0"/>
              </a:spcAft>
              <a:buSzPts val="1104"/>
              <a:buNone/>
              <a:defRPr>
                <a:solidFill>
                  <a:srgbClr val="888888"/>
                </a:solidFill>
              </a:defRPr>
            </a:lvl8pPr>
            <a:lvl9pPr lvl="8" algn="ctr">
              <a:lnSpc>
                <a:spcPct val="100000"/>
              </a:lnSpc>
              <a:spcBef>
                <a:spcPts val="600"/>
              </a:spcBef>
              <a:spcAft>
                <a:spcPts val="600"/>
              </a:spcAft>
              <a:buSzPts val="1104"/>
              <a:buNone/>
              <a:defRPr>
                <a:solidFill>
                  <a:srgbClr val="888888"/>
                </a:solidFill>
              </a:defRPr>
            </a:lvl9pPr>
          </a:lstStyle>
          <a:p/>
        </p:txBody>
      </p:sp>
      <p:sp>
        <p:nvSpPr>
          <p:cNvPr id="18" name="Google Shape;18;p54"/>
          <p:cNvSpPr txBox="1"/>
          <p:nvPr>
            <p:ph idx="10" type="dt"/>
          </p:nvPr>
        </p:nvSpPr>
        <p:spPr>
          <a:xfrm>
            <a:off x="7605951" y="5956137"/>
            <a:ext cx="284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rgbClr val="2D58A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54"/>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2D58A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54"/>
          <p:cNvSpPr txBox="1"/>
          <p:nvPr>
            <p:ph idx="12" type="sldNum"/>
          </p:nvPr>
        </p:nvSpPr>
        <p:spPr>
          <a:xfrm>
            <a:off x="10558300" y="5956137"/>
            <a:ext cx="101644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8" name="Shape 78"/>
        <p:cNvGrpSpPr/>
        <p:nvPr/>
      </p:nvGrpSpPr>
      <p:grpSpPr>
        <a:xfrm>
          <a:off x="0" y="0"/>
          <a:ext cx="0" cy="0"/>
          <a:chOff x="0" y="0"/>
          <a:chExt cx="0" cy="0"/>
        </a:xfrm>
      </p:grpSpPr>
      <p:sp>
        <p:nvSpPr>
          <p:cNvPr id="79" name="Google Shape;79;p63"/>
          <p:cNvSpPr/>
          <p:nvPr/>
        </p:nvSpPr>
        <p:spPr>
          <a:xfrm>
            <a:off x="440286" y="614407"/>
            <a:ext cx="11309338" cy="118929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63"/>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63"/>
          <p:cNvSpPr txBox="1"/>
          <p:nvPr>
            <p:ph idx="1" type="body"/>
          </p:nvPr>
        </p:nvSpPr>
        <p:spPr>
          <a:xfrm rot="5400000">
            <a:off x="4334603" y="-1417408"/>
            <a:ext cx="3522794" cy="11029616"/>
          </a:xfrm>
          <a:prstGeom prst="rect">
            <a:avLst/>
          </a:prstGeom>
          <a:noFill/>
          <a:ln>
            <a:noFill/>
          </a:ln>
        </p:spPr>
        <p:txBody>
          <a:bodyPr anchorCtr="0" anchor="t"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22072" lvl="1" marL="914400" algn="l">
              <a:lnSpc>
                <a:spcPct val="100000"/>
              </a:lnSpc>
              <a:spcBef>
                <a:spcPts val="600"/>
              </a:spcBef>
              <a:spcAft>
                <a:spcPts val="0"/>
              </a:spcAft>
              <a:buSzPts val="1472"/>
              <a:buChar char="◼"/>
              <a:defRPr/>
            </a:lvl2pPr>
            <a:lvl3pPr indent="-310388" lvl="2" marL="1371600" algn="l">
              <a:lnSpc>
                <a:spcPct val="100000"/>
              </a:lnSpc>
              <a:spcBef>
                <a:spcPts val="600"/>
              </a:spcBef>
              <a:spcAft>
                <a:spcPts val="0"/>
              </a:spcAft>
              <a:buSzPts val="1288"/>
              <a:buChar char="◼"/>
              <a:defRPr/>
            </a:lvl3pPr>
            <a:lvl4pPr indent="-298703" lvl="3" marL="1828800" algn="l">
              <a:lnSpc>
                <a:spcPct val="100000"/>
              </a:lnSpc>
              <a:spcBef>
                <a:spcPts val="600"/>
              </a:spcBef>
              <a:spcAft>
                <a:spcPts val="0"/>
              </a:spcAft>
              <a:buSzPts val="1104"/>
              <a:buChar char="◼"/>
              <a:defRPr/>
            </a:lvl4pPr>
            <a:lvl5pPr indent="-298704" lvl="4" marL="2286000" algn="l">
              <a:lnSpc>
                <a:spcPct val="100000"/>
              </a:lnSpc>
              <a:spcBef>
                <a:spcPts val="600"/>
              </a:spcBef>
              <a:spcAft>
                <a:spcPts val="0"/>
              </a:spcAft>
              <a:buSzPts val="1104"/>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82" name="Google Shape;82;p63"/>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63"/>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63"/>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5" name="Shape 85"/>
        <p:cNvGrpSpPr/>
        <p:nvPr/>
      </p:nvGrpSpPr>
      <p:grpSpPr>
        <a:xfrm>
          <a:off x="0" y="0"/>
          <a:ext cx="0" cy="0"/>
          <a:chOff x="0" y="0"/>
          <a:chExt cx="0" cy="0"/>
        </a:xfrm>
      </p:grpSpPr>
      <p:sp>
        <p:nvSpPr>
          <p:cNvPr id="86" name="Google Shape;86;p64"/>
          <p:cNvSpPr/>
          <p:nvPr/>
        </p:nvSpPr>
        <p:spPr>
          <a:xfrm>
            <a:off x="8839201" y="599725"/>
            <a:ext cx="2906817" cy="581695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64"/>
          <p:cNvSpPr txBox="1"/>
          <p:nvPr>
            <p:ph type="title"/>
          </p:nvPr>
        </p:nvSpPr>
        <p:spPr>
          <a:xfrm rot="5400000">
            <a:off x="7249746" y="2265181"/>
            <a:ext cx="5183073" cy="2004164"/>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64"/>
          <p:cNvSpPr txBox="1"/>
          <p:nvPr>
            <p:ph idx="1" type="body"/>
          </p:nvPr>
        </p:nvSpPr>
        <p:spPr>
          <a:xfrm rot="5400000">
            <a:off x="2131526" y="-680877"/>
            <a:ext cx="5183073" cy="7896279"/>
          </a:xfrm>
          <a:prstGeom prst="rect">
            <a:avLst/>
          </a:prstGeom>
          <a:noFill/>
          <a:ln>
            <a:noFill/>
          </a:ln>
        </p:spPr>
        <p:txBody>
          <a:bodyPr anchorCtr="0" anchor="t"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89" name="Google Shape;89;p64"/>
          <p:cNvSpPr txBox="1"/>
          <p:nvPr>
            <p:ph idx="10" type="dt"/>
          </p:nvPr>
        </p:nvSpPr>
        <p:spPr>
          <a:xfrm>
            <a:off x="8993673" y="5956137"/>
            <a:ext cx="1328141"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rgbClr val="2D58A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64"/>
          <p:cNvSpPr txBox="1"/>
          <p:nvPr>
            <p:ph idx="11" type="ftr"/>
          </p:nvPr>
        </p:nvSpPr>
        <p:spPr>
          <a:xfrm>
            <a:off x="774923" y="5951811"/>
            <a:ext cx="789627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64"/>
          <p:cNvSpPr txBox="1"/>
          <p:nvPr>
            <p:ph idx="12" type="sldNum"/>
          </p:nvPr>
        </p:nvSpPr>
        <p:spPr>
          <a:xfrm>
            <a:off x="10446615" y="5956137"/>
            <a:ext cx="116419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1" name="Shape 21"/>
        <p:cNvGrpSpPr/>
        <p:nvPr/>
      </p:nvGrpSpPr>
      <p:grpSpPr>
        <a:xfrm>
          <a:off x="0" y="0"/>
          <a:ext cx="0" cy="0"/>
          <a:chOff x="0" y="0"/>
          <a:chExt cx="0" cy="0"/>
        </a:xfrm>
      </p:grpSpPr>
      <p:sp>
        <p:nvSpPr>
          <p:cNvPr id="22" name="Google Shape;22;p55"/>
          <p:cNvSpPr/>
          <p:nvPr/>
        </p:nvSpPr>
        <p:spPr>
          <a:xfrm>
            <a:off x="440286" y="614407"/>
            <a:ext cx="11309338" cy="118929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55"/>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55"/>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25" name="Google Shape;25;p55"/>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55"/>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55"/>
          <p:cNvSpPr txBox="1"/>
          <p:nvPr>
            <p:ph idx="12" type="sldNum"/>
          </p:nvPr>
        </p:nvSpPr>
        <p:spPr>
          <a:xfrm>
            <a:off x="10558300" y="5956137"/>
            <a:ext cx="105250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8" name="Shape 28"/>
        <p:cNvGrpSpPr/>
        <p:nvPr/>
      </p:nvGrpSpPr>
      <p:grpSpPr>
        <a:xfrm>
          <a:off x="0" y="0"/>
          <a:ext cx="0" cy="0"/>
          <a:chOff x="0" y="0"/>
          <a:chExt cx="0" cy="0"/>
        </a:xfrm>
      </p:grpSpPr>
      <p:sp>
        <p:nvSpPr>
          <p:cNvPr id="29" name="Google Shape;29;p56"/>
          <p:cNvSpPr/>
          <p:nvPr/>
        </p:nvSpPr>
        <p:spPr>
          <a:xfrm>
            <a:off x="447817" y="5141974"/>
            <a:ext cx="11290860"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56"/>
          <p:cNvSpPr txBox="1"/>
          <p:nvPr>
            <p:ph type="title"/>
          </p:nvPr>
        </p:nvSpPr>
        <p:spPr>
          <a:xfrm>
            <a:off x="581193" y="3043910"/>
            <a:ext cx="11029615" cy="1497507"/>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3600"/>
              <a:buFont typeface="Gill Sans"/>
              <a:buNone/>
              <a:defRPr b="0" sz="3600" cap="none">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56"/>
          <p:cNvSpPr txBox="1"/>
          <p:nvPr>
            <p:ph idx="1" type="body"/>
          </p:nvPr>
        </p:nvSpPr>
        <p:spPr>
          <a:xfrm>
            <a:off x="581192" y="4541417"/>
            <a:ext cx="11029615" cy="60055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SzPts val="1656"/>
              <a:buNone/>
              <a:defRPr sz="1800" cap="none">
                <a:solidFill>
                  <a:schemeClr val="accent2"/>
                </a:solidFill>
              </a:defRPr>
            </a:lvl1pPr>
            <a:lvl2pPr indent="-228600" lvl="1" marL="914400" algn="l">
              <a:lnSpc>
                <a:spcPct val="100000"/>
              </a:lnSpc>
              <a:spcBef>
                <a:spcPts val="600"/>
              </a:spcBef>
              <a:spcAft>
                <a:spcPts val="0"/>
              </a:spcAft>
              <a:buSzPts val="1656"/>
              <a:buNone/>
              <a:defRPr sz="1800">
                <a:solidFill>
                  <a:srgbClr val="888888"/>
                </a:solidFill>
              </a:defRPr>
            </a:lvl2pPr>
            <a:lvl3pPr indent="-228600" lvl="2" marL="1371600" algn="l">
              <a:lnSpc>
                <a:spcPct val="100000"/>
              </a:lnSpc>
              <a:spcBef>
                <a:spcPts val="600"/>
              </a:spcBef>
              <a:spcAft>
                <a:spcPts val="0"/>
              </a:spcAft>
              <a:buSzPts val="1472"/>
              <a:buNone/>
              <a:defRPr sz="1600">
                <a:solidFill>
                  <a:srgbClr val="888888"/>
                </a:solidFill>
              </a:defRPr>
            </a:lvl3pPr>
            <a:lvl4pPr indent="-228600" lvl="3" marL="1828800" algn="l">
              <a:lnSpc>
                <a:spcPct val="100000"/>
              </a:lnSpc>
              <a:spcBef>
                <a:spcPts val="600"/>
              </a:spcBef>
              <a:spcAft>
                <a:spcPts val="0"/>
              </a:spcAft>
              <a:buSzPts val="1288"/>
              <a:buNone/>
              <a:defRPr sz="1400">
                <a:solidFill>
                  <a:srgbClr val="888888"/>
                </a:solidFill>
              </a:defRPr>
            </a:lvl4pPr>
            <a:lvl5pPr indent="-228600" lvl="4" marL="2286000" algn="l">
              <a:lnSpc>
                <a:spcPct val="100000"/>
              </a:lnSpc>
              <a:spcBef>
                <a:spcPts val="600"/>
              </a:spcBef>
              <a:spcAft>
                <a:spcPts val="0"/>
              </a:spcAft>
              <a:buSzPts val="1288"/>
              <a:buNone/>
              <a:defRPr sz="1400">
                <a:solidFill>
                  <a:srgbClr val="888888"/>
                </a:solidFill>
              </a:defRPr>
            </a:lvl5pPr>
            <a:lvl6pPr indent="-228600" lvl="5" marL="2743200" algn="l">
              <a:lnSpc>
                <a:spcPct val="100000"/>
              </a:lnSpc>
              <a:spcBef>
                <a:spcPts val="600"/>
              </a:spcBef>
              <a:spcAft>
                <a:spcPts val="0"/>
              </a:spcAft>
              <a:buSzPts val="1288"/>
              <a:buNone/>
              <a:defRPr sz="1400">
                <a:solidFill>
                  <a:srgbClr val="888888"/>
                </a:solidFill>
              </a:defRPr>
            </a:lvl6pPr>
            <a:lvl7pPr indent="-228600" lvl="6" marL="3200400" algn="l">
              <a:lnSpc>
                <a:spcPct val="100000"/>
              </a:lnSpc>
              <a:spcBef>
                <a:spcPts val="600"/>
              </a:spcBef>
              <a:spcAft>
                <a:spcPts val="0"/>
              </a:spcAft>
              <a:buSzPts val="1288"/>
              <a:buNone/>
              <a:defRPr sz="1400">
                <a:solidFill>
                  <a:srgbClr val="888888"/>
                </a:solidFill>
              </a:defRPr>
            </a:lvl7pPr>
            <a:lvl8pPr indent="-228600" lvl="7" marL="3657600" algn="l">
              <a:lnSpc>
                <a:spcPct val="100000"/>
              </a:lnSpc>
              <a:spcBef>
                <a:spcPts val="600"/>
              </a:spcBef>
              <a:spcAft>
                <a:spcPts val="0"/>
              </a:spcAft>
              <a:buSzPts val="1288"/>
              <a:buNone/>
              <a:defRPr sz="1400">
                <a:solidFill>
                  <a:srgbClr val="888888"/>
                </a:solidFill>
              </a:defRPr>
            </a:lvl8pPr>
            <a:lvl9pPr indent="-228600" lvl="8" marL="4114800" algn="l">
              <a:lnSpc>
                <a:spcPct val="100000"/>
              </a:lnSpc>
              <a:spcBef>
                <a:spcPts val="600"/>
              </a:spcBef>
              <a:spcAft>
                <a:spcPts val="600"/>
              </a:spcAft>
              <a:buSzPts val="1288"/>
              <a:buNone/>
              <a:defRPr sz="1400">
                <a:solidFill>
                  <a:srgbClr val="888888"/>
                </a:solidFill>
              </a:defRPr>
            </a:lvl9pPr>
          </a:lstStyle>
          <a:p/>
        </p:txBody>
      </p:sp>
      <p:sp>
        <p:nvSpPr>
          <p:cNvPr id="32" name="Google Shape;32;p56"/>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rgbClr val="2D58A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6"/>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2D58A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56"/>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5" name="Shape 35"/>
        <p:cNvGrpSpPr/>
        <p:nvPr/>
      </p:nvGrpSpPr>
      <p:grpSpPr>
        <a:xfrm>
          <a:off x="0" y="0"/>
          <a:ext cx="0" cy="0"/>
          <a:chOff x="0" y="0"/>
          <a:chExt cx="0" cy="0"/>
        </a:xfrm>
      </p:grpSpPr>
      <p:sp>
        <p:nvSpPr>
          <p:cNvPr id="36" name="Google Shape;36;p57"/>
          <p:cNvSpPr/>
          <p:nvPr/>
        </p:nvSpPr>
        <p:spPr>
          <a:xfrm>
            <a:off x="445982"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57"/>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57"/>
          <p:cNvSpPr txBox="1"/>
          <p:nvPr>
            <p:ph idx="1" type="body"/>
          </p:nvPr>
        </p:nvSpPr>
        <p:spPr>
          <a:xfrm>
            <a:off x="581193" y="2228003"/>
            <a:ext cx="5422390" cy="3633047"/>
          </a:xfrm>
          <a:prstGeom prst="rect">
            <a:avLst/>
          </a:prstGeom>
          <a:noFill/>
          <a:ln>
            <a:noFill/>
          </a:ln>
        </p:spPr>
        <p:txBody>
          <a:bodyPr anchorCtr="0" anchor="ctr"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39" name="Google Shape;39;p57"/>
          <p:cNvSpPr txBox="1"/>
          <p:nvPr>
            <p:ph idx="2" type="body"/>
          </p:nvPr>
        </p:nvSpPr>
        <p:spPr>
          <a:xfrm>
            <a:off x="6188417" y="2228003"/>
            <a:ext cx="5422392" cy="3633047"/>
          </a:xfrm>
          <a:prstGeom prst="rect">
            <a:avLst/>
          </a:prstGeom>
          <a:noFill/>
          <a:ln>
            <a:noFill/>
          </a:ln>
        </p:spPr>
        <p:txBody>
          <a:bodyPr anchorCtr="0" anchor="ctr"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40" name="Google Shape;40;p57"/>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57"/>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57"/>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3" name="Shape 43"/>
        <p:cNvGrpSpPr/>
        <p:nvPr/>
      </p:nvGrpSpPr>
      <p:grpSpPr>
        <a:xfrm>
          <a:off x="0" y="0"/>
          <a:ext cx="0" cy="0"/>
          <a:chOff x="0" y="0"/>
          <a:chExt cx="0" cy="0"/>
        </a:xfrm>
      </p:grpSpPr>
      <p:sp>
        <p:nvSpPr>
          <p:cNvPr id="44" name="Google Shape;44;p58"/>
          <p:cNvSpPr/>
          <p:nvPr/>
        </p:nvSpPr>
        <p:spPr>
          <a:xfrm>
            <a:off x="445982"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58"/>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58"/>
          <p:cNvSpPr txBox="1"/>
          <p:nvPr>
            <p:ph idx="1" type="body"/>
          </p:nvPr>
        </p:nvSpPr>
        <p:spPr>
          <a:xfrm>
            <a:off x="887219" y="2250892"/>
            <a:ext cx="5087075" cy="536005"/>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40"/>
              </a:spcBef>
              <a:spcAft>
                <a:spcPts val="0"/>
              </a:spcAft>
              <a:buSzPts val="2024"/>
              <a:buNone/>
              <a:defRPr b="0" sz="2200">
                <a:solidFill>
                  <a:schemeClr val="accent2"/>
                </a:solidFill>
              </a:defRPr>
            </a:lvl1pPr>
            <a:lvl2pPr indent="-228600" lvl="1" marL="914400" algn="l">
              <a:lnSpc>
                <a:spcPct val="100000"/>
              </a:lnSpc>
              <a:spcBef>
                <a:spcPts val="600"/>
              </a:spcBef>
              <a:spcAft>
                <a:spcPts val="0"/>
              </a:spcAft>
              <a:buSzPts val="1840"/>
              <a:buNone/>
              <a:defRPr b="1" sz="2000"/>
            </a:lvl2pPr>
            <a:lvl3pPr indent="-228600" lvl="2" marL="1371600" algn="l">
              <a:lnSpc>
                <a:spcPct val="100000"/>
              </a:lnSpc>
              <a:spcBef>
                <a:spcPts val="600"/>
              </a:spcBef>
              <a:spcAft>
                <a:spcPts val="0"/>
              </a:spcAft>
              <a:buSzPts val="1656"/>
              <a:buNone/>
              <a:defRPr b="1" sz="1800"/>
            </a:lvl3pPr>
            <a:lvl4pPr indent="-228600" lvl="3" marL="1828800" algn="l">
              <a:lnSpc>
                <a:spcPct val="100000"/>
              </a:lnSpc>
              <a:spcBef>
                <a:spcPts val="600"/>
              </a:spcBef>
              <a:spcAft>
                <a:spcPts val="0"/>
              </a:spcAft>
              <a:buSzPts val="1472"/>
              <a:buNone/>
              <a:defRPr b="1" sz="1600"/>
            </a:lvl4pPr>
            <a:lvl5pPr indent="-228600" lvl="4" marL="2286000" algn="l">
              <a:lnSpc>
                <a:spcPct val="100000"/>
              </a:lnSpc>
              <a:spcBef>
                <a:spcPts val="600"/>
              </a:spcBef>
              <a:spcAft>
                <a:spcPts val="0"/>
              </a:spcAft>
              <a:buSzPts val="1472"/>
              <a:buNone/>
              <a:defRPr b="1" sz="1600"/>
            </a:lvl5pPr>
            <a:lvl6pPr indent="-228600" lvl="5" marL="2743200" algn="l">
              <a:lnSpc>
                <a:spcPct val="100000"/>
              </a:lnSpc>
              <a:spcBef>
                <a:spcPts val="600"/>
              </a:spcBef>
              <a:spcAft>
                <a:spcPts val="0"/>
              </a:spcAft>
              <a:buSzPts val="1472"/>
              <a:buNone/>
              <a:defRPr b="1" sz="1600"/>
            </a:lvl6pPr>
            <a:lvl7pPr indent="-228600" lvl="6" marL="3200400" algn="l">
              <a:lnSpc>
                <a:spcPct val="100000"/>
              </a:lnSpc>
              <a:spcBef>
                <a:spcPts val="600"/>
              </a:spcBef>
              <a:spcAft>
                <a:spcPts val="0"/>
              </a:spcAft>
              <a:buSzPts val="1472"/>
              <a:buNone/>
              <a:defRPr b="1" sz="1600"/>
            </a:lvl7pPr>
            <a:lvl8pPr indent="-228600" lvl="7" marL="3657600" algn="l">
              <a:lnSpc>
                <a:spcPct val="100000"/>
              </a:lnSpc>
              <a:spcBef>
                <a:spcPts val="600"/>
              </a:spcBef>
              <a:spcAft>
                <a:spcPts val="0"/>
              </a:spcAft>
              <a:buSzPts val="1472"/>
              <a:buNone/>
              <a:defRPr b="1" sz="1600"/>
            </a:lvl8pPr>
            <a:lvl9pPr indent="-228600" lvl="8" marL="4114800" algn="l">
              <a:lnSpc>
                <a:spcPct val="100000"/>
              </a:lnSpc>
              <a:spcBef>
                <a:spcPts val="600"/>
              </a:spcBef>
              <a:spcAft>
                <a:spcPts val="600"/>
              </a:spcAft>
              <a:buSzPts val="1472"/>
              <a:buNone/>
              <a:defRPr b="1" sz="1600"/>
            </a:lvl9pPr>
          </a:lstStyle>
          <a:p/>
        </p:txBody>
      </p:sp>
      <p:sp>
        <p:nvSpPr>
          <p:cNvPr id="47" name="Google Shape;47;p58"/>
          <p:cNvSpPr txBox="1"/>
          <p:nvPr>
            <p:ph idx="2" type="body"/>
          </p:nvPr>
        </p:nvSpPr>
        <p:spPr>
          <a:xfrm>
            <a:off x="581194" y="2926052"/>
            <a:ext cx="5393100" cy="2934999"/>
          </a:xfrm>
          <a:prstGeom prst="rect">
            <a:avLst/>
          </a:prstGeom>
          <a:noFill/>
          <a:ln>
            <a:noFill/>
          </a:ln>
        </p:spPr>
        <p:txBody>
          <a:bodyPr anchorCtr="0" anchor="t"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48" name="Google Shape;48;p58"/>
          <p:cNvSpPr txBox="1"/>
          <p:nvPr>
            <p:ph idx="3" type="body"/>
          </p:nvPr>
        </p:nvSpPr>
        <p:spPr>
          <a:xfrm>
            <a:off x="6523735" y="2250892"/>
            <a:ext cx="5087073" cy="553373"/>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40"/>
              </a:spcBef>
              <a:spcAft>
                <a:spcPts val="0"/>
              </a:spcAft>
              <a:buSzPts val="2024"/>
              <a:buNone/>
              <a:defRPr b="0" sz="2200">
                <a:solidFill>
                  <a:schemeClr val="accent2"/>
                </a:solidFill>
              </a:defRPr>
            </a:lvl1pPr>
            <a:lvl2pPr indent="-228600" lvl="1" marL="914400" algn="l">
              <a:lnSpc>
                <a:spcPct val="100000"/>
              </a:lnSpc>
              <a:spcBef>
                <a:spcPts val="600"/>
              </a:spcBef>
              <a:spcAft>
                <a:spcPts val="0"/>
              </a:spcAft>
              <a:buSzPts val="1840"/>
              <a:buNone/>
              <a:defRPr b="1" sz="2000"/>
            </a:lvl2pPr>
            <a:lvl3pPr indent="-228600" lvl="2" marL="1371600" algn="l">
              <a:lnSpc>
                <a:spcPct val="100000"/>
              </a:lnSpc>
              <a:spcBef>
                <a:spcPts val="600"/>
              </a:spcBef>
              <a:spcAft>
                <a:spcPts val="0"/>
              </a:spcAft>
              <a:buSzPts val="1656"/>
              <a:buNone/>
              <a:defRPr b="1" sz="1800"/>
            </a:lvl3pPr>
            <a:lvl4pPr indent="-228600" lvl="3" marL="1828800" algn="l">
              <a:lnSpc>
                <a:spcPct val="100000"/>
              </a:lnSpc>
              <a:spcBef>
                <a:spcPts val="600"/>
              </a:spcBef>
              <a:spcAft>
                <a:spcPts val="0"/>
              </a:spcAft>
              <a:buSzPts val="1472"/>
              <a:buNone/>
              <a:defRPr b="1" sz="1600"/>
            </a:lvl4pPr>
            <a:lvl5pPr indent="-228600" lvl="4" marL="2286000" algn="l">
              <a:lnSpc>
                <a:spcPct val="100000"/>
              </a:lnSpc>
              <a:spcBef>
                <a:spcPts val="600"/>
              </a:spcBef>
              <a:spcAft>
                <a:spcPts val="0"/>
              </a:spcAft>
              <a:buSzPts val="1472"/>
              <a:buNone/>
              <a:defRPr b="1" sz="1600"/>
            </a:lvl5pPr>
            <a:lvl6pPr indent="-228600" lvl="5" marL="2743200" algn="l">
              <a:lnSpc>
                <a:spcPct val="100000"/>
              </a:lnSpc>
              <a:spcBef>
                <a:spcPts val="600"/>
              </a:spcBef>
              <a:spcAft>
                <a:spcPts val="0"/>
              </a:spcAft>
              <a:buSzPts val="1472"/>
              <a:buNone/>
              <a:defRPr b="1" sz="1600"/>
            </a:lvl6pPr>
            <a:lvl7pPr indent="-228600" lvl="6" marL="3200400" algn="l">
              <a:lnSpc>
                <a:spcPct val="100000"/>
              </a:lnSpc>
              <a:spcBef>
                <a:spcPts val="600"/>
              </a:spcBef>
              <a:spcAft>
                <a:spcPts val="0"/>
              </a:spcAft>
              <a:buSzPts val="1472"/>
              <a:buNone/>
              <a:defRPr b="1" sz="1600"/>
            </a:lvl7pPr>
            <a:lvl8pPr indent="-228600" lvl="7" marL="3657600" algn="l">
              <a:lnSpc>
                <a:spcPct val="100000"/>
              </a:lnSpc>
              <a:spcBef>
                <a:spcPts val="600"/>
              </a:spcBef>
              <a:spcAft>
                <a:spcPts val="0"/>
              </a:spcAft>
              <a:buSzPts val="1472"/>
              <a:buNone/>
              <a:defRPr b="1" sz="1600"/>
            </a:lvl8pPr>
            <a:lvl9pPr indent="-228600" lvl="8" marL="4114800" algn="l">
              <a:lnSpc>
                <a:spcPct val="100000"/>
              </a:lnSpc>
              <a:spcBef>
                <a:spcPts val="600"/>
              </a:spcBef>
              <a:spcAft>
                <a:spcPts val="600"/>
              </a:spcAft>
              <a:buSzPts val="1472"/>
              <a:buNone/>
              <a:defRPr b="1" sz="1600"/>
            </a:lvl9pPr>
          </a:lstStyle>
          <a:p/>
        </p:txBody>
      </p:sp>
      <p:sp>
        <p:nvSpPr>
          <p:cNvPr id="49" name="Google Shape;49;p58"/>
          <p:cNvSpPr txBox="1"/>
          <p:nvPr>
            <p:ph idx="4" type="body"/>
          </p:nvPr>
        </p:nvSpPr>
        <p:spPr>
          <a:xfrm>
            <a:off x="6217709" y="2926052"/>
            <a:ext cx="5393100" cy="2934999"/>
          </a:xfrm>
          <a:prstGeom prst="rect">
            <a:avLst/>
          </a:prstGeom>
          <a:noFill/>
          <a:ln>
            <a:noFill/>
          </a:ln>
        </p:spPr>
        <p:txBody>
          <a:bodyPr anchorCtr="0" anchor="t"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50" name="Google Shape;50;p58"/>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58"/>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58"/>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53" name="Shape 53"/>
        <p:cNvGrpSpPr/>
        <p:nvPr/>
      </p:nvGrpSpPr>
      <p:grpSpPr>
        <a:xfrm>
          <a:off x="0" y="0"/>
          <a:ext cx="0" cy="0"/>
          <a:chOff x="0" y="0"/>
          <a:chExt cx="0" cy="0"/>
        </a:xfrm>
      </p:grpSpPr>
      <p:sp>
        <p:nvSpPr>
          <p:cNvPr id="54" name="Google Shape;54;p59"/>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59"/>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59"/>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s-ES"/>
              <a:t>‹#›</a:t>
            </a:fld>
            <a:endParaRPr/>
          </a:p>
        </p:txBody>
      </p:sp>
      <p:sp>
        <p:nvSpPr>
          <p:cNvPr id="57" name="Google Shape;57;p59"/>
          <p:cNvSpPr/>
          <p:nvPr/>
        </p:nvSpPr>
        <p:spPr>
          <a:xfrm>
            <a:off x="440683"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59"/>
          <p:cNvSpPr txBox="1"/>
          <p:nvPr>
            <p:ph type="title"/>
          </p:nvPr>
        </p:nvSpPr>
        <p:spPr>
          <a:xfrm>
            <a:off x="575894" y="729658"/>
            <a:ext cx="11029616" cy="988332"/>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9" name="Shape 59"/>
        <p:cNvGrpSpPr/>
        <p:nvPr/>
      </p:nvGrpSpPr>
      <p:grpSpPr>
        <a:xfrm>
          <a:off x="0" y="0"/>
          <a:ext cx="0" cy="0"/>
          <a:chOff x="0" y="0"/>
          <a:chExt cx="0" cy="0"/>
        </a:xfrm>
      </p:grpSpPr>
      <p:sp>
        <p:nvSpPr>
          <p:cNvPr id="60" name="Google Shape;60;p60"/>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60"/>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60"/>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63" name="Shape 63"/>
        <p:cNvGrpSpPr/>
        <p:nvPr/>
      </p:nvGrpSpPr>
      <p:grpSpPr>
        <a:xfrm>
          <a:off x="0" y="0"/>
          <a:ext cx="0" cy="0"/>
          <a:chOff x="0" y="0"/>
          <a:chExt cx="0" cy="0"/>
        </a:xfrm>
      </p:grpSpPr>
      <p:sp>
        <p:nvSpPr>
          <p:cNvPr id="64" name="Google Shape;64;p61"/>
          <p:cNvSpPr/>
          <p:nvPr/>
        </p:nvSpPr>
        <p:spPr>
          <a:xfrm>
            <a:off x="447817" y="5141973"/>
            <a:ext cx="11298200" cy="1274702"/>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61"/>
          <p:cNvSpPr txBox="1"/>
          <p:nvPr>
            <p:ph type="title"/>
          </p:nvPr>
        </p:nvSpPr>
        <p:spPr>
          <a:xfrm>
            <a:off x="581192" y="5262296"/>
            <a:ext cx="4909445" cy="68951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2D58AC"/>
              </a:buClr>
              <a:buSzPts val="2000"/>
              <a:buFont typeface="Gill Sans"/>
              <a:buNone/>
              <a:defRPr b="0" sz="2000">
                <a:solidFill>
                  <a:srgbClr val="2D58A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61"/>
          <p:cNvSpPr txBox="1"/>
          <p:nvPr>
            <p:ph idx="1" type="body"/>
          </p:nvPr>
        </p:nvSpPr>
        <p:spPr>
          <a:xfrm>
            <a:off x="447816" y="601200"/>
            <a:ext cx="11292840" cy="4204800"/>
          </a:xfrm>
          <a:prstGeom prst="rect">
            <a:avLst/>
          </a:prstGeom>
          <a:noFill/>
          <a:ln>
            <a:noFill/>
          </a:ln>
        </p:spPr>
        <p:txBody>
          <a:bodyPr anchorCtr="0" anchor="ctr" bIns="45700" lIns="91425" spcFirstLastPara="1" rIns="91425" wrap="square" tIns="45700">
            <a:normAutofit/>
          </a:bodyPr>
          <a:lstStyle>
            <a:lvl1pPr indent="-345440" lvl="0" marL="457200" algn="l">
              <a:lnSpc>
                <a:spcPct val="100000"/>
              </a:lnSpc>
              <a:spcBef>
                <a:spcPts val="400"/>
              </a:spcBef>
              <a:spcAft>
                <a:spcPts val="0"/>
              </a:spcAft>
              <a:buSzPts val="1840"/>
              <a:buChar char="◼"/>
              <a:defRPr sz="2000">
                <a:solidFill>
                  <a:schemeClr val="dk2"/>
                </a:solidFill>
              </a:defRPr>
            </a:lvl1pPr>
            <a:lvl2pPr indent="-333756" lvl="1" marL="914400" algn="l">
              <a:lnSpc>
                <a:spcPct val="100000"/>
              </a:lnSpc>
              <a:spcBef>
                <a:spcPts val="600"/>
              </a:spcBef>
              <a:spcAft>
                <a:spcPts val="0"/>
              </a:spcAft>
              <a:buSzPts val="1656"/>
              <a:buChar char="◼"/>
              <a:defRPr sz="1800">
                <a:solidFill>
                  <a:schemeClr val="dk2"/>
                </a:solidFill>
              </a:defRPr>
            </a:lvl2pPr>
            <a:lvl3pPr indent="-322072" lvl="2" marL="1371600" algn="l">
              <a:lnSpc>
                <a:spcPct val="100000"/>
              </a:lnSpc>
              <a:spcBef>
                <a:spcPts val="600"/>
              </a:spcBef>
              <a:spcAft>
                <a:spcPts val="0"/>
              </a:spcAft>
              <a:buSzPts val="1472"/>
              <a:buChar char="◼"/>
              <a:defRPr sz="1600">
                <a:solidFill>
                  <a:schemeClr val="dk2"/>
                </a:solidFill>
              </a:defRPr>
            </a:lvl3pPr>
            <a:lvl4pPr indent="-310388" lvl="3" marL="1828800" algn="l">
              <a:lnSpc>
                <a:spcPct val="100000"/>
              </a:lnSpc>
              <a:spcBef>
                <a:spcPts val="600"/>
              </a:spcBef>
              <a:spcAft>
                <a:spcPts val="0"/>
              </a:spcAft>
              <a:buSzPts val="1288"/>
              <a:buChar char="◼"/>
              <a:defRPr sz="1400">
                <a:solidFill>
                  <a:schemeClr val="dk2"/>
                </a:solidFill>
              </a:defRPr>
            </a:lvl4pPr>
            <a:lvl5pPr indent="-310388" lvl="4" marL="2286000" algn="l">
              <a:lnSpc>
                <a:spcPct val="100000"/>
              </a:lnSpc>
              <a:spcBef>
                <a:spcPts val="600"/>
              </a:spcBef>
              <a:spcAft>
                <a:spcPts val="0"/>
              </a:spcAft>
              <a:buSzPts val="1288"/>
              <a:buChar char="◼"/>
              <a:defRPr sz="1400">
                <a:solidFill>
                  <a:schemeClr val="dk2"/>
                </a:solidFill>
              </a:defRPr>
            </a:lvl5pPr>
            <a:lvl6pPr indent="-310388" lvl="5" marL="2743200" algn="l">
              <a:lnSpc>
                <a:spcPct val="100000"/>
              </a:lnSpc>
              <a:spcBef>
                <a:spcPts val="600"/>
              </a:spcBef>
              <a:spcAft>
                <a:spcPts val="0"/>
              </a:spcAft>
              <a:buSzPts val="1288"/>
              <a:buChar char="◼"/>
              <a:defRPr sz="1400">
                <a:solidFill>
                  <a:schemeClr val="dk2"/>
                </a:solidFill>
              </a:defRPr>
            </a:lvl6pPr>
            <a:lvl7pPr indent="-310388" lvl="6" marL="3200400" algn="l">
              <a:lnSpc>
                <a:spcPct val="100000"/>
              </a:lnSpc>
              <a:spcBef>
                <a:spcPts val="600"/>
              </a:spcBef>
              <a:spcAft>
                <a:spcPts val="0"/>
              </a:spcAft>
              <a:buSzPts val="1288"/>
              <a:buChar char="◼"/>
              <a:defRPr sz="1400">
                <a:solidFill>
                  <a:schemeClr val="dk2"/>
                </a:solidFill>
              </a:defRPr>
            </a:lvl7pPr>
            <a:lvl8pPr indent="-310388" lvl="7" marL="3657600" algn="l">
              <a:lnSpc>
                <a:spcPct val="100000"/>
              </a:lnSpc>
              <a:spcBef>
                <a:spcPts val="600"/>
              </a:spcBef>
              <a:spcAft>
                <a:spcPts val="0"/>
              </a:spcAft>
              <a:buSzPts val="1288"/>
              <a:buChar char="◼"/>
              <a:defRPr sz="1400">
                <a:solidFill>
                  <a:schemeClr val="dk2"/>
                </a:solidFill>
              </a:defRPr>
            </a:lvl8pPr>
            <a:lvl9pPr indent="-310388" lvl="8" marL="4114800" algn="l">
              <a:lnSpc>
                <a:spcPct val="100000"/>
              </a:lnSpc>
              <a:spcBef>
                <a:spcPts val="600"/>
              </a:spcBef>
              <a:spcAft>
                <a:spcPts val="600"/>
              </a:spcAft>
              <a:buSzPts val="1288"/>
              <a:buChar char="◼"/>
              <a:defRPr sz="1400">
                <a:solidFill>
                  <a:schemeClr val="dk2"/>
                </a:solidFill>
              </a:defRPr>
            </a:lvl9pPr>
          </a:lstStyle>
          <a:p/>
        </p:txBody>
      </p:sp>
      <p:sp>
        <p:nvSpPr>
          <p:cNvPr id="67" name="Google Shape;67;p61"/>
          <p:cNvSpPr txBox="1"/>
          <p:nvPr>
            <p:ph idx="2" type="body"/>
          </p:nvPr>
        </p:nvSpPr>
        <p:spPr>
          <a:xfrm>
            <a:off x="5740823" y="5262296"/>
            <a:ext cx="5869987" cy="689515"/>
          </a:xfrm>
          <a:prstGeom prst="rect">
            <a:avLst/>
          </a:prstGeom>
          <a:noFill/>
          <a:ln>
            <a:noFill/>
          </a:ln>
        </p:spPr>
        <p:txBody>
          <a:bodyPr anchorCtr="0" anchor="ctr" bIns="45700" lIns="91425" spcFirstLastPara="1" rIns="91425" wrap="square" tIns="45700">
            <a:normAutofit/>
          </a:bodyPr>
          <a:lstStyle>
            <a:lvl1pPr indent="-228600" lvl="0" marL="457200" algn="r">
              <a:lnSpc>
                <a:spcPct val="100000"/>
              </a:lnSpc>
              <a:spcBef>
                <a:spcPts val="220"/>
              </a:spcBef>
              <a:spcAft>
                <a:spcPts val="0"/>
              </a:spcAft>
              <a:buSzPts val="1012"/>
              <a:buNone/>
              <a:defRPr sz="1100">
                <a:solidFill>
                  <a:schemeClr val="lt1"/>
                </a:solidFill>
              </a:defRPr>
            </a:lvl1pPr>
            <a:lvl2pPr indent="-228600" lvl="1" marL="914400" algn="l">
              <a:lnSpc>
                <a:spcPct val="100000"/>
              </a:lnSpc>
              <a:spcBef>
                <a:spcPts val="600"/>
              </a:spcBef>
              <a:spcAft>
                <a:spcPts val="0"/>
              </a:spcAft>
              <a:buSzPts val="1012"/>
              <a:buNone/>
              <a:defRPr sz="1100"/>
            </a:lvl2pPr>
            <a:lvl3pPr indent="-228600" lvl="2" marL="1371600" algn="l">
              <a:lnSpc>
                <a:spcPct val="100000"/>
              </a:lnSpc>
              <a:spcBef>
                <a:spcPts val="600"/>
              </a:spcBef>
              <a:spcAft>
                <a:spcPts val="0"/>
              </a:spcAft>
              <a:buSzPts val="920"/>
              <a:buNone/>
              <a:defRPr sz="1000"/>
            </a:lvl3pPr>
            <a:lvl4pPr indent="-228600" lvl="3" marL="1828800" algn="l">
              <a:lnSpc>
                <a:spcPct val="100000"/>
              </a:lnSpc>
              <a:spcBef>
                <a:spcPts val="600"/>
              </a:spcBef>
              <a:spcAft>
                <a:spcPts val="0"/>
              </a:spcAft>
              <a:buSzPts val="828"/>
              <a:buNone/>
              <a:defRPr sz="900"/>
            </a:lvl4pPr>
            <a:lvl5pPr indent="-228600" lvl="4" marL="2286000" algn="l">
              <a:lnSpc>
                <a:spcPct val="100000"/>
              </a:lnSpc>
              <a:spcBef>
                <a:spcPts val="600"/>
              </a:spcBef>
              <a:spcAft>
                <a:spcPts val="0"/>
              </a:spcAft>
              <a:buSzPts val="828"/>
              <a:buNone/>
              <a:defRPr sz="900"/>
            </a:lvl5pPr>
            <a:lvl6pPr indent="-228600" lvl="5" marL="2743200" algn="l">
              <a:lnSpc>
                <a:spcPct val="100000"/>
              </a:lnSpc>
              <a:spcBef>
                <a:spcPts val="600"/>
              </a:spcBef>
              <a:spcAft>
                <a:spcPts val="0"/>
              </a:spcAft>
              <a:buSzPts val="828"/>
              <a:buNone/>
              <a:defRPr sz="900"/>
            </a:lvl6pPr>
            <a:lvl7pPr indent="-228600" lvl="6" marL="3200400" algn="l">
              <a:lnSpc>
                <a:spcPct val="100000"/>
              </a:lnSpc>
              <a:spcBef>
                <a:spcPts val="600"/>
              </a:spcBef>
              <a:spcAft>
                <a:spcPts val="0"/>
              </a:spcAft>
              <a:buSzPts val="828"/>
              <a:buNone/>
              <a:defRPr sz="900"/>
            </a:lvl7pPr>
            <a:lvl8pPr indent="-228600" lvl="7" marL="3657600" algn="l">
              <a:lnSpc>
                <a:spcPct val="100000"/>
              </a:lnSpc>
              <a:spcBef>
                <a:spcPts val="600"/>
              </a:spcBef>
              <a:spcAft>
                <a:spcPts val="0"/>
              </a:spcAft>
              <a:buSzPts val="828"/>
              <a:buNone/>
              <a:defRPr sz="900"/>
            </a:lvl8pPr>
            <a:lvl9pPr indent="-228600" lvl="8" marL="4114800" algn="l">
              <a:lnSpc>
                <a:spcPct val="100000"/>
              </a:lnSpc>
              <a:spcBef>
                <a:spcPts val="600"/>
              </a:spcBef>
              <a:spcAft>
                <a:spcPts val="600"/>
              </a:spcAft>
              <a:buSzPts val="828"/>
              <a:buNone/>
              <a:defRPr sz="900"/>
            </a:lvl9pPr>
          </a:lstStyle>
          <a:p/>
        </p:txBody>
      </p:sp>
      <p:sp>
        <p:nvSpPr>
          <p:cNvPr id="68" name="Google Shape;68;p61"/>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rgbClr val="2D58A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61"/>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2D58A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61"/>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2D58AC"/>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71" name="Shape 71"/>
        <p:cNvGrpSpPr/>
        <p:nvPr/>
      </p:nvGrpSpPr>
      <p:grpSpPr>
        <a:xfrm>
          <a:off x="0" y="0"/>
          <a:ext cx="0" cy="0"/>
          <a:chOff x="0" y="0"/>
          <a:chExt cx="0" cy="0"/>
        </a:xfrm>
      </p:grpSpPr>
      <p:sp>
        <p:nvSpPr>
          <p:cNvPr id="72" name="Google Shape;72;p62"/>
          <p:cNvSpPr txBox="1"/>
          <p:nvPr>
            <p:ph type="title"/>
          </p:nvPr>
        </p:nvSpPr>
        <p:spPr>
          <a:xfrm>
            <a:off x="581193" y="4693389"/>
            <a:ext cx="11029616"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2400"/>
              <a:buFont typeface="Gill Sans"/>
              <a:buNone/>
              <a:defRPr b="0" sz="24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62"/>
          <p:cNvSpPr/>
          <p:nvPr>
            <p:ph idx="2" type="pic"/>
          </p:nvPr>
        </p:nvSpPr>
        <p:spPr>
          <a:xfrm>
            <a:off x="447817" y="599725"/>
            <a:ext cx="11290859" cy="3557252"/>
          </a:xfrm>
          <a:prstGeom prst="rect">
            <a:avLst/>
          </a:prstGeom>
          <a:noFill/>
          <a:ln>
            <a:noFill/>
          </a:ln>
        </p:spPr>
      </p:sp>
      <p:sp>
        <p:nvSpPr>
          <p:cNvPr id="74" name="Google Shape;74;p62"/>
          <p:cNvSpPr txBox="1"/>
          <p:nvPr>
            <p:ph idx="1" type="body"/>
          </p:nvPr>
        </p:nvSpPr>
        <p:spPr>
          <a:xfrm>
            <a:off x="581192" y="5260127"/>
            <a:ext cx="11029617" cy="598671"/>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240"/>
              </a:spcBef>
              <a:spcAft>
                <a:spcPts val="0"/>
              </a:spcAft>
              <a:buSzPts val="1104"/>
              <a:buNone/>
              <a:defRPr sz="1200"/>
            </a:lvl1pPr>
            <a:lvl2pPr indent="-228600" lvl="1" marL="914400" algn="l">
              <a:lnSpc>
                <a:spcPct val="100000"/>
              </a:lnSpc>
              <a:spcBef>
                <a:spcPts val="600"/>
              </a:spcBef>
              <a:spcAft>
                <a:spcPts val="0"/>
              </a:spcAft>
              <a:buSzPts val="1104"/>
              <a:buNone/>
              <a:defRPr sz="1200"/>
            </a:lvl2pPr>
            <a:lvl3pPr indent="-228600" lvl="2" marL="1371600" algn="l">
              <a:lnSpc>
                <a:spcPct val="100000"/>
              </a:lnSpc>
              <a:spcBef>
                <a:spcPts val="600"/>
              </a:spcBef>
              <a:spcAft>
                <a:spcPts val="0"/>
              </a:spcAft>
              <a:buSzPts val="920"/>
              <a:buNone/>
              <a:defRPr sz="1000"/>
            </a:lvl3pPr>
            <a:lvl4pPr indent="-228600" lvl="3" marL="1828800" algn="l">
              <a:lnSpc>
                <a:spcPct val="100000"/>
              </a:lnSpc>
              <a:spcBef>
                <a:spcPts val="600"/>
              </a:spcBef>
              <a:spcAft>
                <a:spcPts val="0"/>
              </a:spcAft>
              <a:buSzPts val="828"/>
              <a:buNone/>
              <a:defRPr sz="900"/>
            </a:lvl4pPr>
            <a:lvl5pPr indent="-228600" lvl="4" marL="2286000" algn="l">
              <a:lnSpc>
                <a:spcPct val="100000"/>
              </a:lnSpc>
              <a:spcBef>
                <a:spcPts val="600"/>
              </a:spcBef>
              <a:spcAft>
                <a:spcPts val="0"/>
              </a:spcAft>
              <a:buSzPts val="828"/>
              <a:buNone/>
              <a:defRPr sz="900"/>
            </a:lvl5pPr>
            <a:lvl6pPr indent="-228600" lvl="5" marL="2743200" algn="l">
              <a:lnSpc>
                <a:spcPct val="100000"/>
              </a:lnSpc>
              <a:spcBef>
                <a:spcPts val="600"/>
              </a:spcBef>
              <a:spcAft>
                <a:spcPts val="0"/>
              </a:spcAft>
              <a:buSzPts val="828"/>
              <a:buNone/>
              <a:defRPr sz="900"/>
            </a:lvl6pPr>
            <a:lvl7pPr indent="-228600" lvl="6" marL="3200400" algn="l">
              <a:lnSpc>
                <a:spcPct val="100000"/>
              </a:lnSpc>
              <a:spcBef>
                <a:spcPts val="600"/>
              </a:spcBef>
              <a:spcAft>
                <a:spcPts val="0"/>
              </a:spcAft>
              <a:buSzPts val="828"/>
              <a:buNone/>
              <a:defRPr sz="900"/>
            </a:lvl7pPr>
            <a:lvl8pPr indent="-228600" lvl="7" marL="3657600" algn="l">
              <a:lnSpc>
                <a:spcPct val="100000"/>
              </a:lnSpc>
              <a:spcBef>
                <a:spcPts val="600"/>
              </a:spcBef>
              <a:spcAft>
                <a:spcPts val="0"/>
              </a:spcAft>
              <a:buSzPts val="828"/>
              <a:buNone/>
              <a:defRPr sz="900"/>
            </a:lvl8pPr>
            <a:lvl9pPr indent="-228600" lvl="8" marL="4114800" algn="l">
              <a:lnSpc>
                <a:spcPct val="100000"/>
              </a:lnSpc>
              <a:spcBef>
                <a:spcPts val="600"/>
              </a:spcBef>
              <a:spcAft>
                <a:spcPts val="600"/>
              </a:spcAft>
              <a:buSzPts val="828"/>
              <a:buNone/>
              <a:defRPr sz="900"/>
            </a:lvl9pPr>
          </a:lstStyle>
          <a:p/>
        </p:txBody>
      </p:sp>
      <p:sp>
        <p:nvSpPr>
          <p:cNvPr id="75" name="Google Shape;75;p62"/>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62"/>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62"/>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53"/>
          <p:cNvSpPr txBox="1"/>
          <p:nvPr>
            <p:ph type="title"/>
          </p:nvPr>
        </p:nvSpPr>
        <p:spPr>
          <a:xfrm>
            <a:off x="581192" y="705124"/>
            <a:ext cx="11029616" cy="1189554"/>
          </a:xfrm>
          <a:prstGeom prst="rect">
            <a:avLst/>
          </a:prstGeom>
          <a:noFill/>
          <a:ln>
            <a:noFill/>
          </a:ln>
        </p:spPr>
        <p:txBody>
          <a:bodyPr anchorCtr="0" anchor="b" bIns="45700" lIns="91425" spcFirstLastPara="1" rIns="91425" wrap="square" tIns="45700">
            <a:normAutofit/>
          </a:bodyPr>
          <a:lstStyle>
            <a:lvl1pPr lvl="0" marR="0" rtl="0" algn="l">
              <a:lnSpc>
                <a:spcPct val="100000"/>
              </a:lnSpc>
              <a:spcBef>
                <a:spcPts val="0"/>
              </a:spcBef>
              <a:spcAft>
                <a:spcPts val="0"/>
              </a:spcAft>
              <a:buClr>
                <a:schemeClr val="lt1"/>
              </a:buClr>
              <a:buSzPts val="2800"/>
              <a:buFont typeface="Gill Sans"/>
              <a:buNone/>
              <a:defRPr b="0" i="0" sz="2800" u="none" cap="none" strike="noStrike">
                <a:solidFill>
                  <a:schemeClr val="lt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7" name="Google Shape;7;p53"/>
          <p:cNvSpPr txBox="1"/>
          <p:nvPr>
            <p:ph idx="1" type="body"/>
          </p:nvPr>
        </p:nvSpPr>
        <p:spPr>
          <a:xfrm>
            <a:off x="581192" y="2336003"/>
            <a:ext cx="11029616" cy="3522794"/>
          </a:xfrm>
          <a:prstGeom prst="rect">
            <a:avLst/>
          </a:prstGeom>
          <a:noFill/>
          <a:ln>
            <a:noFill/>
          </a:ln>
        </p:spPr>
        <p:txBody>
          <a:bodyPr anchorCtr="0" anchor="ctr" bIns="45700" lIns="91425" spcFirstLastPara="1" rIns="91425" wrap="square" tIns="45700">
            <a:normAutofit/>
          </a:bodyPr>
          <a:lstStyle>
            <a:lvl1pPr indent="-333756" lvl="0" marL="457200" marR="0" rtl="0" algn="l">
              <a:lnSpc>
                <a:spcPct val="100000"/>
              </a:lnSpc>
              <a:spcBef>
                <a:spcPts val="360"/>
              </a:spcBef>
              <a:spcAft>
                <a:spcPts val="0"/>
              </a:spcAft>
              <a:buClr>
                <a:schemeClr val="accent2"/>
              </a:buClr>
              <a:buSzPts val="1656"/>
              <a:buFont typeface="Noto Sans Symbols"/>
              <a:buChar char="◼"/>
              <a:defRPr b="0" i="0" sz="1800" u="none" cap="none" strike="noStrike">
                <a:solidFill>
                  <a:schemeClr val="dk2"/>
                </a:solidFill>
                <a:latin typeface="Gill Sans"/>
                <a:ea typeface="Gill Sans"/>
                <a:cs typeface="Gill Sans"/>
                <a:sym typeface="Gill Sans"/>
              </a:defRPr>
            </a:lvl1pPr>
            <a:lvl2pPr indent="-322072" lvl="1" marL="914400" marR="0" rtl="0" algn="l">
              <a:lnSpc>
                <a:spcPct val="100000"/>
              </a:lnSpc>
              <a:spcBef>
                <a:spcPts val="600"/>
              </a:spcBef>
              <a:spcAft>
                <a:spcPts val="0"/>
              </a:spcAft>
              <a:buClr>
                <a:schemeClr val="accent2"/>
              </a:buClr>
              <a:buSzPts val="1472"/>
              <a:buFont typeface="Noto Sans Symbols"/>
              <a:buChar char="◼"/>
              <a:defRPr b="0" i="0" sz="1600" u="none" cap="none" strike="noStrike">
                <a:solidFill>
                  <a:schemeClr val="dk2"/>
                </a:solidFill>
                <a:latin typeface="Gill Sans"/>
                <a:ea typeface="Gill Sans"/>
                <a:cs typeface="Gill Sans"/>
                <a:sym typeface="Gill Sans"/>
              </a:defRPr>
            </a:lvl2pPr>
            <a:lvl3pPr indent="-310388" lvl="2" marL="1371600" marR="0" rtl="0" algn="l">
              <a:lnSpc>
                <a:spcPct val="100000"/>
              </a:lnSpc>
              <a:spcBef>
                <a:spcPts val="600"/>
              </a:spcBef>
              <a:spcAft>
                <a:spcPts val="0"/>
              </a:spcAft>
              <a:buClr>
                <a:schemeClr val="accent2"/>
              </a:buClr>
              <a:buSzPts val="1288"/>
              <a:buFont typeface="Noto Sans Symbols"/>
              <a:buChar char="◼"/>
              <a:defRPr b="0" i="0" sz="1400" u="none" cap="none" strike="noStrike">
                <a:solidFill>
                  <a:schemeClr val="dk2"/>
                </a:solidFill>
                <a:latin typeface="Gill Sans"/>
                <a:ea typeface="Gill Sans"/>
                <a:cs typeface="Gill Sans"/>
                <a:sym typeface="Gill Sans"/>
              </a:defRPr>
            </a:lvl3pPr>
            <a:lvl4pPr indent="-298703" lvl="3" marL="18288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4pPr>
            <a:lvl5pPr indent="-298704" lvl="4" marL="22860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5pPr>
            <a:lvl6pPr indent="-298704" lvl="5" marL="27432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6pPr>
            <a:lvl7pPr indent="-298704" lvl="6" marL="32004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7pPr>
            <a:lvl8pPr indent="-298703" lvl="7" marL="36576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8pPr>
            <a:lvl9pPr indent="-298703" lvl="8" marL="4114800" marR="0" rtl="0" algn="l">
              <a:lnSpc>
                <a:spcPct val="100000"/>
              </a:lnSpc>
              <a:spcBef>
                <a:spcPts val="600"/>
              </a:spcBef>
              <a:spcAft>
                <a:spcPts val="60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9pPr>
          </a:lstStyle>
          <a:p/>
        </p:txBody>
      </p:sp>
      <p:sp>
        <p:nvSpPr>
          <p:cNvPr id="8" name="Google Shape;8;p53"/>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900" u="none" cap="none" strike="noStrike">
                <a:solidFill>
                  <a:schemeClr val="accent2"/>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9pPr>
          </a:lstStyle>
          <a:p/>
        </p:txBody>
      </p:sp>
      <p:sp>
        <p:nvSpPr>
          <p:cNvPr id="9" name="Google Shape;9;p53"/>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chemeClr val="accent2"/>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9pPr>
          </a:lstStyle>
          <a:p/>
        </p:txBody>
      </p:sp>
      <p:sp>
        <p:nvSpPr>
          <p:cNvPr id="10" name="Google Shape;10;p53"/>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s-ES"/>
              <a:t>‹#›</a:t>
            </a:fld>
            <a:endParaRPr/>
          </a:p>
        </p:txBody>
      </p:sp>
      <p:sp>
        <p:nvSpPr>
          <p:cNvPr id="11" name="Google Shape;11;p53"/>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53"/>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53"/>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2.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5.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9.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1.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4.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1.pn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3.png"/><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2.png"/><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4.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3.png"/><Relationship Id="rId4" Type="http://schemas.openxmlformats.org/officeDocument/2006/relationships/image" Target="../media/image42.png"/><Relationship Id="rId5"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6.jpg"/><Relationship Id="rId4" Type="http://schemas.openxmlformats.org/officeDocument/2006/relationships/image" Target="../media/image47.jpg"/><Relationship Id="rId5" Type="http://schemas.openxmlformats.org/officeDocument/2006/relationships/image" Target="../media/image48.jpg"/><Relationship Id="rId6" Type="http://schemas.openxmlformats.org/officeDocument/2006/relationships/image" Target="../media/image49.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0.jpg"/><Relationship Id="rId4" Type="http://schemas.openxmlformats.org/officeDocument/2006/relationships/image" Target="../media/image60.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
          <p:cNvSpPr txBox="1"/>
          <p:nvPr>
            <p:ph type="ctrTitle"/>
          </p:nvPr>
        </p:nvSpPr>
        <p:spPr>
          <a:xfrm>
            <a:off x="599226" y="3158569"/>
            <a:ext cx="10993549" cy="1578409"/>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chemeClr val="lt1"/>
              </a:buClr>
              <a:buSzPts val="3600"/>
              <a:buFont typeface="Gill Sans"/>
              <a:buNone/>
            </a:pPr>
            <a:r>
              <a:rPr lang="es-ES">
                <a:solidFill>
                  <a:schemeClr val="lt1"/>
                </a:solidFill>
              </a:rPr>
              <a:t>MANUAL EUREKABANK CON BASE DE DATOS EN LA NUBE - SOAP JAVA</a:t>
            </a:r>
            <a:endParaRPr/>
          </a:p>
        </p:txBody>
      </p:sp>
      <p:sp>
        <p:nvSpPr>
          <p:cNvPr id="97" name="Google Shape;97;p1"/>
          <p:cNvSpPr txBox="1"/>
          <p:nvPr>
            <p:ph idx="1" type="subTitle"/>
          </p:nvPr>
        </p:nvSpPr>
        <p:spPr>
          <a:xfrm>
            <a:off x="599225" y="4985325"/>
            <a:ext cx="5261100" cy="1812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72"/>
              <a:buNone/>
            </a:pPr>
            <a:r>
              <a:rPr b="1" lang="es-ES">
                <a:solidFill>
                  <a:schemeClr val="lt1"/>
                </a:solidFill>
              </a:rPr>
              <a:t>INTEGRANTES:</a:t>
            </a:r>
            <a:r>
              <a:rPr lang="es-ES">
                <a:solidFill>
                  <a:schemeClr val="lt1"/>
                </a:solidFill>
              </a:rPr>
              <a:t> 	LINDSAY BARRIONUEVO				                        JOEL RIVERA</a:t>
            </a:r>
            <a:endParaRPr/>
          </a:p>
          <a:p>
            <a:pPr indent="0" lvl="0" marL="0" rtl="0" algn="l">
              <a:lnSpc>
                <a:spcPct val="100000"/>
              </a:lnSpc>
              <a:spcBef>
                <a:spcPts val="0"/>
              </a:spcBef>
              <a:spcAft>
                <a:spcPts val="0"/>
              </a:spcAft>
              <a:buSzPts val="1472"/>
              <a:buNone/>
            </a:pPr>
            <a:r>
              <a:rPr lang="es-ES"/>
              <a:t>                                </a:t>
            </a:r>
            <a:r>
              <a:rPr lang="es-ES">
                <a:solidFill>
                  <a:schemeClr val="lt1"/>
                </a:solidFill>
              </a:rPr>
              <a:t>LEONARDO YARANGA</a:t>
            </a:r>
            <a:endParaRPr>
              <a:solidFill>
                <a:schemeClr val="lt1"/>
              </a:solidFill>
            </a:endParaRPr>
          </a:p>
        </p:txBody>
      </p:sp>
      <p:pic>
        <p:nvPicPr>
          <p:cNvPr descr="Resultado de imagen para espe" id="98" name="Google Shape;98;p1"/>
          <p:cNvPicPr preferRelativeResize="0"/>
          <p:nvPr/>
        </p:nvPicPr>
        <p:blipFill rotWithShape="1">
          <a:blip r:embed="rId3">
            <a:alphaModFix/>
          </a:blip>
          <a:srcRect b="0" l="0" r="0" t="0"/>
          <a:stretch/>
        </p:blipFill>
        <p:spPr>
          <a:xfrm>
            <a:off x="319597" y="716302"/>
            <a:ext cx="11647502" cy="2193925"/>
          </a:xfrm>
          <a:prstGeom prst="rect">
            <a:avLst/>
          </a:prstGeom>
          <a:noFill/>
          <a:ln>
            <a:noFill/>
          </a:ln>
        </p:spPr>
      </p:pic>
      <p:sp>
        <p:nvSpPr>
          <p:cNvPr id="99" name="Google Shape;99;p1"/>
          <p:cNvSpPr txBox="1"/>
          <p:nvPr/>
        </p:nvSpPr>
        <p:spPr>
          <a:xfrm>
            <a:off x="8974713" y="4987839"/>
            <a:ext cx="4261500" cy="12354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4590B8"/>
              </a:buClr>
              <a:buSzPts val="1472"/>
              <a:buFont typeface="Noto Sans Symbols"/>
              <a:buNone/>
            </a:pPr>
            <a:r>
              <a:rPr b="1" i="0" lang="es-ES" sz="1600" u="none" cap="none" strike="noStrike">
                <a:solidFill>
                  <a:srgbClr val="FFFFFF"/>
                </a:solidFill>
                <a:latin typeface="Gill Sans"/>
                <a:ea typeface="Gill Sans"/>
                <a:cs typeface="Gill Sans"/>
                <a:sym typeface="Gill Sans"/>
              </a:rPr>
              <a:t>FECHA:  </a:t>
            </a:r>
            <a:r>
              <a:rPr b="1" lang="es-ES" sz="1600">
                <a:solidFill>
                  <a:srgbClr val="FFFFFF"/>
                </a:solidFill>
                <a:latin typeface="Gill Sans"/>
                <a:ea typeface="Gill Sans"/>
                <a:cs typeface="Gill Sans"/>
                <a:sym typeface="Gill Sans"/>
              </a:rPr>
              <a:t>08</a:t>
            </a:r>
            <a:r>
              <a:rPr b="1" i="0" lang="es-ES" sz="1600" u="none" cap="none" strike="noStrike">
                <a:solidFill>
                  <a:srgbClr val="FFFFFF"/>
                </a:solidFill>
                <a:latin typeface="Gill Sans"/>
                <a:ea typeface="Gill Sans"/>
                <a:cs typeface="Gill Sans"/>
                <a:sym typeface="Gill Sans"/>
              </a:rPr>
              <a:t>/</a:t>
            </a:r>
            <a:r>
              <a:rPr b="1" lang="es-ES" sz="1600">
                <a:solidFill>
                  <a:srgbClr val="FFFFFF"/>
                </a:solidFill>
                <a:latin typeface="Gill Sans"/>
                <a:ea typeface="Gill Sans"/>
                <a:cs typeface="Gill Sans"/>
                <a:sym typeface="Gill Sans"/>
              </a:rPr>
              <a:t>12</a:t>
            </a:r>
            <a:r>
              <a:rPr b="1" i="0" lang="es-ES" sz="1600" u="none" cap="none" strike="noStrike">
                <a:solidFill>
                  <a:srgbClr val="FFFFFF"/>
                </a:solidFill>
                <a:latin typeface="Gill Sans"/>
                <a:ea typeface="Gill Sans"/>
                <a:cs typeface="Gill Sans"/>
                <a:sym typeface="Gill Sans"/>
              </a:rPr>
              <a:t>/2025</a:t>
            </a:r>
            <a:endParaRPr b="0" i="0" sz="1600" u="none" cap="none" strike="noStrike">
              <a:solidFill>
                <a:srgbClr val="FFFFFF"/>
              </a:solidFill>
              <a:latin typeface="Gill Sans"/>
              <a:ea typeface="Gill Sans"/>
              <a:cs typeface="Gill Sans"/>
              <a:sym typeface="Gill Sans"/>
            </a:endParaRPr>
          </a:p>
          <a:p>
            <a:pPr indent="0" lvl="0" marL="0" marR="0" rtl="0" algn="l">
              <a:lnSpc>
                <a:spcPct val="100000"/>
              </a:lnSpc>
              <a:spcBef>
                <a:spcPts val="920"/>
              </a:spcBef>
              <a:spcAft>
                <a:spcPts val="0"/>
              </a:spcAft>
              <a:buClr>
                <a:srgbClr val="4590B8"/>
              </a:buClr>
              <a:buSzPts val="1472"/>
              <a:buFont typeface="Noto Sans Symbols"/>
              <a:buNone/>
            </a:pPr>
            <a:r>
              <a:rPr b="1" i="0" lang="es-ES" sz="1600" u="none" cap="none" strike="noStrike">
                <a:solidFill>
                  <a:srgbClr val="FFFFFF"/>
                </a:solidFill>
                <a:latin typeface="Gill Sans"/>
                <a:ea typeface="Gill Sans"/>
                <a:cs typeface="Gill Sans"/>
                <a:sym typeface="Gill Sans"/>
              </a:rPr>
              <a:t>ING: </a:t>
            </a:r>
            <a:r>
              <a:rPr b="0" i="0" lang="es-ES" sz="1600" u="none" cap="none" strike="noStrike">
                <a:solidFill>
                  <a:srgbClr val="FFFFFF"/>
                </a:solidFill>
                <a:latin typeface="Gill Sans"/>
                <a:ea typeface="Gill Sans"/>
                <a:cs typeface="Gill Sans"/>
                <a:sym typeface="Gill Sans"/>
              </a:rPr>
              <a:t>CAMPAÑA MAURICIO</a:t>
            </a:r>
            <a:endParaRPr b="1" i="0" sz="1600" u="none" cap="none" strike="noStrike">
              <a:solidFill>
                <a:srgbClr val="FFFFFF"/>
              </a:solidFill>
              <a:latin typeface="Gill Sans"/>
              <a:ea typeface="Gill Sans"/>
              <a:cs typeface="Gill Sans"/>
              <a:sym typeface="Gill Sans"/>
            </a:endParaRPr>
          </a:p>
        </p:txBody>
      </p:sp>
      <p:sp>
        <p:nvSpPr>
          <p:cNvPr id="100" name="Google Shape;100;p1"/>
          <p:cNvSpPr txBox="1"/>
          <p:nvPr/>
        </p:nvSpPr>
        <p:spPr>
          <a:xfrm>
            <a:off x="11817675" y="6474048"/>
            <a:ext cx="374325"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Gill Sans"/>
              <a:buNone/>
            </a:pPr>
            <a:r>
              <a:rPr b="0" i="0" lang="es-ES" sz="2000" u="none" cap="none" strike="noStrike">
                <a:solidFill>
                  <a:srgbClr val="000000"/>
                </a:solidFill>
                <a:latin typeface="Gill Sans"/>
                <a:ea typeface="Gill Sans"/>
                <a:cs typeface="Gill Sans"/>
                <a:sym typeface="Gill Sans"/>
              </a:rPr>
              <a:t>1</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2"/>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s-ES"/>
              <a:t>DESARROLLO</a:t>
            </a:r>
            <a:endParaRPr/>
          </a:p>
        </p:txBody>
      </p:sp>
      <p:sp>
        <p:nvSpPr>
          <p:cNvPr id="172" name="Google Shape;172;p12"/>
          <p:cNvSpPr txBox="1"/>
          <p:nvPr>
            <p:ph idx="1" type="body"/>
          </p:nvPr>
        </p:nvSpPr>
        <p:spPr>
          <a:xfrm>
            <a:off x="581191" y="1948226"/>
            <a:ext cx="8589441" cy="1248504"/>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656"/>
              <a:buFont typeface="Noto Sans Symbols"/>
              <a:buChar char="∙"/>
            </a:pPr>
            <a:r>
              <a:rPr lang="es-ES">
                <a:latin typeface="Cambria"/>
                <a:ea typeface="Cambria"/>
                <a:cs typeface="Cambria"/>
                <a:sym typeface="Cambria"/>
              </a:rPr>
              <a:t>3</a:t>
            </a:r>
            <a:r>
              <a:rPr lang="es-ES" sz="1800">
                <a:latin typeface="Cambria"/>
                <a:ea typeface="Cambria"/>
                <a:cs typeface="Cambria"/>
                <a:sym typeface="Cambria"/>
              </a:rPr>
              <a:t>.	</a:t>
            </a:r>
            <a:r>
              <a:rPr lang="es-ES">
                <a:latin typeface="Cambria"/>
                <a:ea typeface="Cambria"/>
                <a:cs typeface="Cambria"/>
                <a:sym typeface="Cambria"/>
              </a:rPr>
              <a:t>Ahora se crea la estructura del proyecto</a:t>
            </a:r>
            <a:r>
              <a:rPr lang="es-ES" sz="1800">
                <a:latin typeface="Cambria"/>
                <a:ea typeface="Cambria"/>
                <a:cs typeface="Cambria"/>
                <a:sym typeface="Cambria"/>
              </a:rPr>
              <a:t>.</a:t>
            </a:r>
            <a:endParaRPr/>
          </a:p>
        </p:txBody>
      </p:sp>
      <p:sp>
        <p:nvSpPr>
          <p:cNvPr id="173" name="Google Shape;173;p12"/>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 EN LA NUBE</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SERVIDOR SOAP</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MOVIL</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0" i="0" sz="1400" u="none" cap="none" strike="noStrike">
              <a:solidFill>
                <a:srgbClr val="000000"/>
              </a:solidFill>
              <a:latin typeface="Arial"/>
              <a:ea typeface="Arial"/>
              <a:cs typeface="Arial"/>
              <a:sym typeface="Arial"/>
            </a:endParaRPr>
          </a:p>
        </p:txBody>
      </p:sp>
      <p:pic>
        <p:nvPicPr>
          <p:cNvPr id="174" name="Google Shape;174;p12"/>
          <p:cNvPicPr preferRelativeResize="0"/>
          <p:nvPr/>
        </p:nvPicPr>
        <p:blipFill rotWithShape="1">
          <a:blip r:embed="rId3">
            <a:alphaModFix/>
          </a:blip>
          <a:srcRect b="0" l="0" r="0" t="0"/>
          <a:stretch/>
        </p:blipFill>
        <p:spPr>
          <a:xfrm>
            <a:off x="281100" y="3429000"/>
            <a:ext cx="4216600" cy="2383300"/>
          </a:xfrm>
          <a:prstGeom prst="rect">
            <a:avLst/>
          </a:prstGeom>
          <a:noFill/>
          <a:ln>
            <a:noFill/>
          </a:ln>
        </p:spPr>
      </p:pic>
      <p:pic>
        <p:nvPicPr>
          <p:cNvPr id="175" name="Google Shape;175;p12"/>
          <p:cNvPicPr preferRelativeResize="0"/>
          <p:nvPr/>
        </p:nvPicPr>
        <p:blipFill rotWithShape="1">
          <a:blip r:embed="rId4">
            <a:alphaModFix/>
          </a:blip>
          <a:srcRect b="0" l="0" r="0" t="0"/>
          <a:stretch/>
        </p:blipFill>
        <p:spPr>
          <a:xfrm>
            <a:off x="4642550" y="3429000"/>
            <a:ext cx="4089825" cy="2157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g3ae5e7e1b94_0_81"/>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s-ES"/>
              <a:t>DESARROLLO</a:t>
            </a:r>
            <a:endParaRPr/>
          </a:p>
        </p:txBody>
      </p:sp>
      <p:sp>
        <p:nvSpPr>
          <p:cNvPr id="181" name="Google Shape;181;g3ae5e7e1b94_0_81"/>
          <p:cNvSpPr txBox="1"/>
          <p:nvPr>
            <p:ph idx="1" type="body"/>
          </p:nvPr>
        </p:nvSpPr>
        <p:spPr>
          <a:xfrm>
            <a:off x="581191" y="1948226"/>
            <a:ext cx="8589300" cy="1248600"/>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656"/>
              <a:buFont typeface="Noto Sans Symbols"/>
              <a:buChar char="∙"/>
            </a:pPr>
            <a:r>
              <a:rPr lang="es-ES">
                <a:latin typeface="Cambria"/>
                <a:ea typeface="Cambria"/>
                <a:cs typeface="Cambria"/>
                <a:sym typeface="Cambria"/>
              </a:rPr>
              <a:t>4</a:t>
            </a:r>
            <a:r>
              <a:rPr lang="es-ES" sz="1800">
                <a:latin typeface="Cambria"/>
                <a:ea typeface="Cambria"/>
                <a:cs typeface="Cambria"/>
                <a:sym typeface="Cambria"/>
              </a:rPr>
              <a:t>.	</a:t>
            </a:r>
            <a:r>
              <a:rPr lang="es-ES">
                <a:latin typeface="Cambria"/>
                <a:ea typeface="Cambria"/>
                <a:cs typeface="Cambria"/>
                <a:sym typeface="Cambria"/>
              </a:rPr>
              <a:t>Ahora se realiza el archivo para poder realizar la conexión a la base de datos</a:t>
            </a:r>
            <a:endParaRPr/>
          </a:p>
        </p:txBody>
      </p:sp>
      <p:sp>
        <p:nvSpPr>
          <p:cNvPr id="182" name="Google Shape;182;g3ae5e7e1b94_0_81"/>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 EN LA NUBE</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SERVIDOR SOAP</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MOVIL</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0" i="0" sz="1400" u="none" cap="none" strike="noStrike">
              <a:solidFill>
                <a:srgbClr val="000000"/>
              </a:solidFill>
              <a:latin typeface="Arial"/>
              <a:ea typeface="Arial"/>
              <a:cs typeface="Arial"/>
              <a:sym typeface="Arial"/>
            </a:endParaRPr>
          </a:p>
        </p:txBody>
      </p:sp>
      <p:pic>
        <p:nvPicPr>
          <p:cNvPr id="183" name="Google Shape;183;g3ae5e7e1b94_0_81"/>
          <p:cNvPicPr preferRelativeResize="0"/>
          <p:nvPr/>
        </p:nvPicPr>
        <p:blipFill rotWithShape="1">
          <a:blip r:embed="rId3">
            <a:alphaModFix/>
          </a:blip>
          <a:srcRect b="34764" l="0" r="0" t="0"/>
          <a:stretch/>
        </p:blipFill>
        <p:spPr>
          <a:xfrm>
            <a:off x="1972275" y="2971275"/>
            <a:ext cx="5807150" cy="3614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4"/>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s-ES"/>
              <a:t>DESARROLLO</a:t>
            </a:r>
            <a:endParaRPr/>
          </a:p>
        </p:txBody>
      </p:sp>
      <p:sp>
        <p:nvSpPr>
          <p:cNvPr id="189" name="Google Shape;189;p14"/>
          <p:cNvSpPr txBox="1"/>
          <p:nvPr>
            <p:ph idx="1" type="body"/>
          </p:nvPr>
        </p:nvSpPr>
        <p:spPr>
          <a:xfrm>
            <a:off x="581192" y="1849818"/>
            <a:ext cx="8589441" cy="787292"/>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656"/>
              <a:buFont typeface="Noto Sans Symbols"/>
              <a:buChar char="∙"/>
            </a:pPr>
            <a:r>
              <a:rPr lang="es-ES">
                <a:latin typeface="Cambria"/>
                <a:ea typeface="Cambria"/>
                <a:cs typeface="Cambria"/>
                <a:sym typeface="Cambria"/>
              </a:rPr>
              <a:t>4</a:t>
            </a:r>
            <a:r>
              <a:rPr lang="es-ES" sz="1800">
                <a:latin typeface="Cambria"/>
                <a:ea typeface="Cambria"/>
                <a:cs typeface="Cambria"/>
                <a:sym typeface="Cambria"/>
              </a:rPr>
              <a:t>.	Una vez </a:t>
            </a:r>
            <a:r>
              <a:rPr lang="es-ES">
                <a:latin typeface="Cambria"/>
                <a:ea typeface="Cambria"/>
                <a:cs typeface="Cambria"/>
                <a:sym typeface="Cambria"/>
              </a:rPr>
              <a:t>con la conexión a la base de datos echa se crea el modelo.</a:t>
            </a:r>
            <a:endParaRPr/>
          </a:p>
        </p:txBody>
      </p:sp>
      <p:sp>
        <p:nvSpPr>
          <p:cNvPr id="190" name="Google Shape;190;p14"/>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 EN LA NUBE</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SERVIDOR SOAP</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MOVIL</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0" i="0" sz="1400" u="none" cap="none" strike="noStrike">
              <a:solidFill>
                <a:srgbClr val="000000"/>
              </a:solidFill>
              <a:latin typeface="Arial"/>
              <a:ea typeface="Arial"/>
              <a:cs typeface="Arial"/>
              <a:sym typeface="Arial"/>
            </a:endParaRPr>
          </a:p>
        </p:txBody>
      </p:sp>
      <p:pic>
        <p:nvPicPr>
          <p:cNvPr id="191" name="Google Shape;191;p14"/>
          <p:cNvPicPr preferRelativeResize="0"/>
          <p:nvPr/>
        </p:nvPicPr>
        <p:blipFill rotWithShape="1">
          <a:blip r:embed="rId3">
            <a:alphaModFix/>
          </a:blip>
          <a:srcRect b="0" l="0" r="0" t="0"/>
          <a:stretch/>
        </p:blipFill>
        <p:spPr>
          <a:xfrm>
            <a:off x="1516825" y="2585600"/>
            <a:ext cx="5787275" cy="3888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3ae5e7e1b94_0_93"/>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s-ES"/>
              <a:t>DESARROLLO</a:t>
            </a:r>
            <a:endParaRPr/>
          </a:p>
        </p:txBody>
      </p:sp>
      <p:sp>
        <p:nvSpPr>
          <p:cNvPr id="197" name="Google Shape;197;g3ae5e7e1b94_0_93"/>
          <p:cNvSpPr txBox="1"/>
          <p:nvPr>
            <p:ph idx="1" type="body"/>
          </p:nvPr>
        </p:nvSpPr>
        <p:spPr>
          <a:xfrm>
            <a:off x="581192" y="1849818"/>
            <a:ext cx="8589300" cy="787200"/>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656"/>
              <a:buFont typeface="Noto Sans Symbols"/>
              <a:buChar char="∙"/>
            </a:pPr>
            <a:r>
              <a:rPr lang="es-ES">
                <a:latin typeface="Cambria"/>
                <a:ea typeface="Cambria"/>
                <a:cs typeface="Cambria"/>
                <a:sym typeface="Cambria"/>
              </a:rPr>
              <a:t>4</a:t>
            </a:r>
            <a:r>
              <a:rPr lang="es-ES" sz="1800">
                <a:latin typeface="Cambria"/>
                <a:ea typeface="Cambria"/>
                <a:cs typeface="Cambria"/>
                <a:sym typeface="Cambria"/>
              </a:rPr>
              <a:t>.	Una vez </a:t>
            </a:r>
            <a:r>
              <a:rPr lang="es-ES">
                <a:latin typeface="Cambria"/>
                <a:ea typeface="Cambria"/>
                <a:cs typeface="Cambria"/>
                <a:sym typeface="Cambria"/>
              </a:rPr>
              <a:t>con la conexión a la base de datos echa se crea el modelo Cliente, Cuenta.</a:t>
            </a:r>
            <a:endParaRPr/>
          </a:p>
        </p:txBody>
      </p:sp>
      <p:sp>
        <p:nvSpPr>
          <p:cNvPr id="198" name="Google Shape;198;g3ae5e7e1b94_0_93"/>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 EN LA NUBE</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SERVIDOR SOAP</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MOVIL</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0" i="0" sz="1400" u="none" cap="none" strike="noStrike">
              <a:solidFill>
                <a:srgbClr val="000000"/>
              </a:solidFill>
              <a:latin typeface="Arial"/>
              <a:ea typeface="Arial"/>
              <a:cs typeface="Arial"/>
              <a:sym typeface="Arial"/>
            </a:endParaRPr>
          </a:p>
        </p:txBody>
      </p:sp>
      <p:pic>
        <p:nvPicPr>
          <p:cNvPr id="199" name="Google Shape;199;g3ae5e7e1b94_0_93"/>
          <p:cNvPicPr preferRelativeResize="0"/>
          <p:nvPr/>
        </p:nvPicPr>
        <p:blipFill rotWithShape="1">
          <a:blip r:embed="rId3">
            <a:alphaModFix/>
          </a:blip>
          <a:srcRect b="0" l="0" r="0" t="0"/>
          <a:stretch/>
        </p:blipFill>
        <p:spPr>
          <a:xfrm>
            <a:off x="1569550" y="2637018"/>
            <a:ext cx="2855641" cy="3916183"/>
          </a:xfrm>
          <a:prstGeom prst="rect">
            <a:avLst/>
          </a:prstGeom>
          <a:noFill/>
          <a:ln>
            <a:noFill/>
          </a:ln>
        </p:spPr>
      </p:pic>
      <p:pic>
        <p:nvPicPr>
          <p:cNvPr id="200" name="Google Shape;200;g3ae5e7e1b94_0_93"/>
          <p:cNvPicPr preferRelativeResize="0"/>
          <p:nvPr/>
        </p:nvPicPr>
        <p:blipFill rotWithShape="1">
          <a:blip r:embed="rId4">
            <a:alphaModFix/>
          </a:blip>
          <a:srcRect b="0" l="0" r="0" t="0"/>
          <a:stretch/>
        </p:blipFill>
        <p:spPr>
          <a:xfrm>
            <a:off x="5356516" y="2637018"/>
            <a:ext cx="3095869" cy="391618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3ae5e7e1b94_0_102"/>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s-ES"/>
              <a:t>DESARROLLO</a:t>
            </a:r>
            <a:endParaRPr/>
          </a:p>
        </p:txBody>
      </p:sp>
      <p:sp>
        <p:nvSpPr>
          <p:cNvPr id="206" name="Google Shape;206;g3ae5e7e1b94_0_102"/>
          <p:cNvSpPr txBox="1"/>
          <p:nvPr>
            <p:ph idx="1" type="body"/>
          </p:nvPr>
        </p:nvSpPr>
        <p:spPr>
          <a:xfrm>
            <a:off x="581192" y="1849818"/>
            <a:ext cx="8589300" cy="787200"/>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656"/>
              <a:buFont typeface="Noto Sans Symbols"/>
              <a:buChar char="∙"/>
            </a:pPr>
            <a:r>
              <a:rPr lang="es-ES">
                <a:latin typeface="Cambria"/>
                <a:ea typeface="Cambria"/>
                <a:cs typeface="Cambria"/>
                <a:sym typeface="Cambria"/>
              </a:rPr>
              <a:t>4</a:t>
            </a:r>
            <a:r>
              <a:rPr lang="es-ES" sz="1800">
                <a:latin typeface="Cambria"/>
                <a:ea typeface="Cambria"/>
                <a:cs typeface="Cambria"/>
                <a:sym typeface="Cambria"/>
              </a:rPr>
              <a:t>.	Una vez </a:t>
            </a:r>
            <a:r>
              <a:rPr lang="es-ES">
                <a:latin typeface="Cambria"/>
                <a:ea typeface="Cambria"/>
                <a:cs typeface="Cambria"/>
                <a:sym typeface="Cambria"/>
              </a:rPr>
              <a:t>con la conexión a la base de datos echa se crea el modelo Movimiento, tipo de movimiento</a:t>
            </a:r>
            <a:endParaRPr/>
          </a:p>
        </p:txBody>
      </p:sp>
      <p:sp>
        <p:nvSpPr>
          <p:cNvPr id="207" name="Google Shape;207;g3ae5e7e1b94_0_102"/>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 EN LA NUBE</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SERVIDOR SOAP</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MOVIL</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0" i="0" sz="1400" u="none" cap="none" strike="noStrike">
              <a:solidFill>
                <a:srgbClr val="000000"/>
              </a:solidFill>
              <a:latin typeface="Arial"/>
              <a:ea typeface="Arial"/>
              <a:cs typeface="Arial"/>
              <a:sym typeface="Arial"/>
            </a:endParaRPr>
          </a:p>
        </p:txBody>
      </p:sp>
      <p:pic>
        <p:nvPicPr>
          <p:cNvPr id="208" name="Google Shape;208;g3ae5e7e1b94_0_102"/>
          <p:cNvPicPr preferRelativeResize="0"/>
          <p:nvPr/>
        </p:nvPicPr>
        <p:blipFill rotWithShape="1">
          <a:blip r:embed="rId3">
            <a:alphaModFix/>
          </a:blip>
          <a:srcRect b="0" l="0" r="0" t="0"/>
          <a:stretch/>
        </p:blipFill>
        <p:spPr>
          <a:xfrm>
            <a:off x="1128125" y="2770993"/>
            <a:ext cx="2758431" cy="3916182"/>
          </a:xfrm>
          <a:prstGeom prst="rect">
            <a:avLst/>
          </a:prstGeom>
          <a:noFill/>
          <a:ln>
            <a:noFill/>
          </a:ln>
        </p:spPr>
      </p:pic>
      <p:pic>
        <p:nvPicPr>
          <p:cNvPr id="209" name="Google Shape;209;g3ae5e7e1b94_0_102"/>
          <p:cNvPicPr preferRelativeResize="0"/>
          <p:nvPr/>
        </p:nvPicPr>
        <p:blipFill rotWithShape="1">
          <a:blip r:embed="rId4">
            <a:alphaModFix/>
          </a:blip>
          <a:srcRect b="0" l="0" r="0" t="0"/>
          <a:stretch/>
        </p:blipFill>
        <p:spPr>
          <a:xfrm>
            <a:off x="4225831" y="2770993"/>
            <a:ext cx="4818582" cy="391618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3ae5e7e1b94_0_112"/>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s-ES"/>
              <a:t>DESARROLLO</a:t>
            </a:r>
            <a:endParaRPr/>
          </a:p>
        </p:txBody>
      </p:sp>
      <p:sp>
        <p:nvSpPr>
          <p:cNvPr id="215" name="Google Shape;215;g3ae5e7e1b94_0_112"/>
          <p:cNvSpPr txBox="1"/>
          <p:nvPr>
            <p:ph idx="1" type="body"/>
          </p:nvPr>
        </p:nvSpPr>
        <p:spPr>
          <a:xfrm>
            <a:off x="581192" y="1849818"/>
            <a:ext cx="8589300" cy="787200"/>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656"/>
              <a:buFont typeface="Noto Sans Symbols"/>
              <a:buChar char="∙"/>
            </a:pPr>
            <a:r>
              <a:rPr lang="es-ES">
                <a:latin typeface="Cambria"/>
                <a:ea typeface="Cambria"/>
                <a:cs typeface="Cambria"/>
                <a:sym typeface="Cambria"/>
              </a:rPr>
              <a:t>4</a:t>
            </a:r>
            <a:r>
              <a:rPr lang="es-ES" sz="1800">
                <a:latin typeface="Cambria"/>
                <a:ea typeface="Cambria"/>
                <a:cs typeface="Cambria"/>
                <a:sym typeface="Cambria"/>
              </a:rPr>
              <a:t>.	Una vez </a:t>
            </a:r>
            <a:r>
              <a:rPr lang="es-ES">
                <a:latin typeface="Cambria"/>
                <a:ea typeface="Cambria"/>
                <a:cs typeface="Cambria"/>
                <a:sym typeface="Cambria"/>
              </a:rPr>
              <a:t>con la conexión a la base de datos echa se crea el modelo Usuario</a:t>
            </a:r>
            <a:endParaRPr/>
          </a:p>
        </p:txBody>
      </p:sp>
      <p:sp>
        <p:nvSpPr>
          <p:cNvPr id="216" name="Google Shape;216;g3ae5e7e1b94_0_112"/>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 EN LA NUBE</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SERVIDOR SOAP</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MOVIL</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0" i="0" sz="1400" u="none" cap="none" strike="noStrike">
              <a:solidFill>
                <a:srgbClr val="000000"/>
              </a:solidFill>
              <a:latin typeface="Arial"/>
              <a:ea typeface="Arial"/>
              <a:cs typeface="Arial"/>
              <a:sym typeface="Arial"/>
            </a:endParaRPr>
          </a:p>
        </p:txBody>
      </p:sp>
      <p:pic>
        <p:nvPicPr>
          <p:cNvPr id="217" name="Google Shape;217;g3ae5e7e1b94_0_112"/>
          <p:cNvPicPr preferRelativeResize="0"/>
          <p:nvPr/>
        </p:nvPicPr>
        <p:blipFill rotWithShape="1">
          <a:blip r:embed="rId3">
            <a:alphaModFix/>
          </a:blip>
          <a:srcRect b="0" l="0" r="0" t="0"/>
          <a:stretch/>
        </p:blipFill>
        <p:spPr>
          <a:xfrm>
            <a:off x="2859138" y="2770993"/>
            <a:ext cx="4033433" cy="391618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3a5500ffa59_0_108"/>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s-ES"/>
              <a:t>DESARROLLO</a:t>
            </a:r>
            <a:endParaRPr/>
          </a:p>
        </p:txBody>
      </p:sp>
      <p:sp>
        <p:nvSpPr>
          <p:cNvPr id="223" name="Google Shape;223;g3a5500ffa59_0_108"/>
          <p:cNvSpPr txBox="1"/>
          <p:nvPr>
            <p:ph idx="1" type="body"/>
          </p:nvPr>
        </p:nvSpPr>
        <p:spPr>
          <a:xfrm>
            <a:off x="581192" y="1793860"/>
            <a:ext cx="8589300" cy="1248600"/>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656"/>
              <a:buFont typeface="Noto Sans Symbols"/>
              <a:buChar char="∙"/>
            </a:pPr>
            <a:r>
              <a:rPr lang="es-ES">
                <a:latin typeface="Cambria"/>
                <a:ea typeface="Cambria"/>
                <a:cs typeface="Cambria"/>
                <a:sym typeface="Cambria"/>
              </a:rPr>
              <a:t>5</a:t>
            </a:r>
            <a:r>
              <a:rPr lang="es-ES" sz="1800">
                <a:latin typeface="Cambria"/>
                <a:ea typeface="Cambria"/>
                <a:cs typeface="Cambria"/>
                <a:sym typeface="Cambria"/>
              </a:rPr>
              <a:t>.	</a:t>
            </a:r>
            <a:r>
              <a:rPr lang="es-ES">
                <a:latin typeface="Cambria"/>
                <a:ea typeface="Cambria"/>
                <a:cs typeface="Cambria"/>
                <a:sym typeface="Cambria"/>
              </a:rPr>
              <a:t>En el Servidor de Eurekabank se debe crear tanto el servicio de login</a:t>
            </a:r>
            <a:endParaRPr/>
          </a:p>
        </p:txBody>
      </p:sp>
      <p:sp>
        <p:nvSpPr>
          <p:cNvPr id="224" name="Google Shape;224;g3a5500ffa59_0_108"/>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 EN LA NUBE</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SERVIDOR SOAP</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MOVIL</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0" i="0" sz="1400" u="none" cap="none" strike="noStrike">
              <a:solidFill>
                <a:srgbClr val="000000"/>
              </a:solidFill>
              <a:latin typeface="Arial"/>
              <a:ea typeface="Arial"/>
              <a:cs typeface="Arial"/>
              <a:sym typeface="Arial"/>
            </a:endParaRPr>
          </a:p>
        </p:txBody>
      </p:sp>
      <p:pic>
        <p:nvPicPr>
          <p:cNvPr id="225" name="Google Shape;225;g3a5500ffa59_0_108"/>
          <p:cNvPicPr preferRelativeResize="0"/>
          <p:nvPr/>
        </p:nvPicPr>
        <p:blipFill rotWithShape="1">
          <a:blip r:embed="rId3">
            <a:alphaModFix/>
          </a:blip>
          <a:srcRect b="0" l="0" r="0" t="0"/>
          <a:stretch/>
        </p:blipFill>
        <p:spPr>
          <a:xfrm>
            <a:off x="3105125" y="2823124"/>
            <a:ext cx="3541451" cy="39045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3ae5e7e1b94_0_122"/>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s-ES"/>
              <a:t>DESARROLLO</a:t>
            </a:r>
            <a:endParaRPr/>
          </a:p>
        </p:txBody>
      </p:sp>
      <p:sp>
        <p:nvSpPr>
          <p:cNvPr id="231" name="Google Shape;231;g3ae5e7e1b94_0_122"/>
          <p:cNvSpPr txBox="1"/>
          <p:nvPr>
            <p:ph idx="1" type="body"/>
          </p:nvPr>
        </p:nvSpPr>
        <p:spPr>
          <a:xfrm>
            <a:off x="581192" y="1793860"/>
            <a:ext cx="8589300" cy="1248600"/>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656"/>
              <a:buFont typeface="Noto Sans Symbols"/>
              <a:buChar char="∙"/>
            </a:pPr>
            <a:r>
              <a:rPr lang="es-ES">
                <a:latin typeface="Cambria"/>
                <a:ea typeface="Cambria"/>
                <a:cs typeface="Cambria"/>
                <a:sym typeface="Cambria"/>
              </a:rPr>
              <a:t>5</a:t>
            </a:r>
            <a:r>
              <a:rPr lang="es-ES" sz="1800">
                <a:latin typeface="Cambria"/>
                <a:ea typeface="Cambria"/>
                <a:cs typeface="Cambria"/>
                <a:sym typeface="Cambria"/>
              </a:rPr>
              <a:t>.	</a:t>
            </a:r>
            <a:r>
              <a:rPr lang="es-ES">
                <a:latin typeface="Cambria"/>
                <a:ea typeface="Cambria"/>
                <a:cs typeface="Cambria"/>
                <a:sym typeface="Cambria"/>
              </a:rPr>
              <a:t>En el Servidor de Eurekabank se debe crear tanto el servicio de Movimientos</a:t>
            </a:r>
            <a:endParaRPr/>
          </a:p>
        </p:txBody>
      </p:sp>
      <p:sp>
        <p:nvSpPr>
          <p:cNvPr id="232" name="Google Shape;232;g3ae5e7e1b94_0_122"/>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 EN LA NUBE</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SERVIDOR SOAP</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MOVIL</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0" i="0" sz="1400" u="none" cap="none" strike="noStrike">
              <a:solidFill>
                <a:srgbClr val="000000"/>
              </a:solidFill>
              <a:latin typeface="Arial"/>
              <a:ea typeface="Arial"/>
              <a:cs typeface="Arial"/>
              <a:sym typeface="Arial"/>
            </a:endParaRPr>
          </a:p>
        </p:txBody>
      </p:sp>
      <p:pic>
        <p:nvPicPr>
          <p:cNvPr id="233" name="Google Shape;233;g3ae5e7e1b94_0_122"/>
          <p:cNvPicPr preferRelativeResize="0"/>
          <p:nvPr/>
        </p:nvPicPr>
        <p:blipFill rotWithShape="1">
          <a:blip r:embed="rId3">
            <a:alphaModFix/>
          </a:blip>
          <a:srcRect b="0" l="0" r="0" t="0"/>
          <a:stretch/>
        </p:blipFill>
        <p:spPr>
          <a:xfrm>
            <a:off x="2164250" y="2823124"/>
            <a:ext cx="5423200" cy="3941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7"/>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s-ES"/>
              <a:t>DESARROLLO</a:t>
            </a:r>
            <a:endParaRPr/>
          </a:p>
        </p:txBody>
      </p:sp>
      <p:sp>
        <p:nvSpPr>
          <p:cNvPr id="239" name="Google Shape;239;p17"/>
          <p:cNvSpPr txBox="1"/>
          <p:nvPr>
            <p:ph idx="1" type="body"/>
          </p:nvPr>
        </p:nvSpPr>
        <p:spPr>
          <a:xfrm>
            <a:off x="580915" y="1952011"/>
            <a:ext cx="8531932" cy="601523"/>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656"/>
              <a:buFont typeface="Noto Sans Symbols"/>
              <a:buChar char="∙"/>
            </a:pPr>
            <a:r>
              <a:rPr lang="es-ES">
                <a:latin typeface="Cambria"/>
                <a:ea typeface="Cambria"/>
                <a:cs typeface="Cambria"/>
                <a:sym typeface="Cambria"/>
              </a:rPr>
              <a:t>6</a:t>
            </a:r>
            <a:r>
              <a:rPr lang="es-ES" sz="1800">
                <a:latin typeface="Cambria"/>
                <a:ea typeface="Cambria"/>
                <a:cs typeface="Cambria"/>
                <a:sym typeface="Cambria"/>
              </a:rPr>
              <a:t>.	</a:t>
            </a:r>
            <a:r>
              <a:rPr lang="es-ES">
                <a:latin typeface="Cambria"/>
                <a:ea typeface="Cambria"/>
                <a:cs typeface="Cambria"/>
                <a:sym typeface="Cambria"/>
              </a:rPr>
              <a:t>Se procede a codificar las interfaces para cada uno de los servicios</a:t>
            </a:r>
            <a:endParaRPr/>
          </a:p>
        </p:txBody>
      </p:sp>
      <p:sp>
        <p:nvSpPr>
          <p:cNvPr id="240" name="Google Shape;240;p17"/>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 EN LA NUBE</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SERVIDOR SOAP</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MOVIL</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0" i="0" sz="1400" u="none" cap="none" strike="noStrike">
              <a:solidFill>
                <a:srgbClr val="000000"/>
              </a:solidFill>
              <a:latin typeface="Arial"/>
              <a:ea typeface="Arial"/>
              <a:cs typeface="Arial"/>
              <a:sym typeface="Arial"/>
            </a:endParaRPr>
          </a:p>
        </p:txBody>
      </p:sp>
      <p:pic>
        <p:nvPicPr>
          <p:cNvPr id="241" name="Google Shape;241;p17"/>
          <p:cNvPicPr preferRelativeResize="0"/>
          <p:nvPr/>
        </p:nvPicPr>
        <p:blipFill rotWithShape="1">
          <a:blip r:embed="rId3">
            <a:alphaModFix/>
          </a:blip>
          <a:srcRect b="0" l="0" r="0" t="0"/>
          <a:stretch/>
        </p:blipFill>
        <p:spPr>
          <a:xfrm>
            <a:off x="2586713" y="2553534"/>
            <a:ext cx="4520360" cy="399966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8"/>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s-ES"/>
              <a:t>DESARROLLO</a:t>
            </a:r>
            <a:endParaRPr/>
          </a:p>
        </p:txBody>
      </p:sp>
      <p:sp>
        <p:nvSpPr>
          <p:cNvPr id="247" name="Google Shape;247;p18"/>
          <p:cNvSpPr txBox="1"/>
          <p:nvPr>
            <p:ph idx="1" type="body"/>
          </p:nvPr>
        </p:nvSpPr>
        <p:spPr>
          <a:xfrm>
            <a:off x="581192" y="2032487"/>
            <a:ext cx="8589441" cy="771250"/>
          </a:xfrm>
          <a:prstGeom prst="rect">
            <a:avLst/>
          </a:prstGeom>
          <a:noFill/>
          <a:ln>
            <a:noFill/>
          </a:ln>
        </p:spPr>
        <p:txBody>
          <a:bodyPr anchorCtr="0" anchor="ctr" bIns="45700" lIns="91425" spcFirstLastPara="1" rIns="91425" wrap="square" tIns="45700">
            <a:normAutofit/>
          </a:bodyPr>
          <a:lstStyle/>
          <a:p>
            <a:pPr indent="-342900" lvl="0" marL="342900" marR="0" rtl="0" algn="just">
              <a:lnSpc>
                <a:spcPct val="107000"/>
              </a:lnSpc>
              <a:spcBef>
                <a:spcPts val="0"/>
              </a:spcBef>
              <a:spcAft>
                <a:spcPts val="0"/>
              </a:spcAft>
              <a:buSzPts val="1656"/>
              <a:buFont typeface="Noto Sans Symbols"/>
              <a:buChar char="∙"/>
            </a:pPr>
            <a:r>
              <a:rPr lang="es-ES">
                <a:latin typeface="Cambria"/>
                <a:ea typeface="Cambria"/>
                <a:cs typeface="Cambria"/>
                <a:sym typeface="Cambria"/>
              </a:rPr>
              <a:t>7</a:t>
            </a:r>
            <a:r>
              <a:rPr lang="es-ES" sz="1800">
                <a:latin typeface="Cambria"/>
                <a:ea typeface="Cambria"/>
                <a:cs typeface="Cambria"/>
                <a:sym typeface="Cambria"/>
              </a:rPr>
              <a:t>.	Para verificar su funcionamiento, se procede a ejecutar el proyecto y como resultado, se obtendrá una ventana similar a la siguiente.</a:t>
            </a:r>
            <a:endParaRPr/>
          </a:p>
        </p:txBody>
      </p:sp>
      <p:sp>
        <p:nvSpPr>
          <p:cNvPr id="248" name="Google Shape;248;p18"/>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 EN LA NUBE</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SERVIDOR SOAP</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MOVIL</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0" i="0" sz="1400" u="none" cap="none" strike="noStrike">
              <a:solidFill>
                <a:srgbClr val="000000"/>
              </a:solidFill>
              <a:latin typeface="Arial"/>
              <a:ea typeface="Arial"/>
              <a:cs typeface="Arial"/>
              <a:sym typeface="Arial"/>
            </a:endParaRPr>
          </a:p>
        </p:txBody>
      </p:sp>
      <p:pic>
        <p:nvPicPr>
          <p:cNvPr id="249" name="Google Shape;249;p18"/>
          <p:cNvPicPr preferRelativeResize="0"/>
          <p:nvPr/>
        </p:nvPicPr>
        <p:blipFill rotWithShape="1">
          <a:blip r:embed="rId3">
            <a:alphaModFix/>
          </a:blip>
          <a:srcRect b="0" l="0" r="0" t="0"/>
          <a:stretch/>
        </p:blipFill>
        <p:spPr>
          <a:xfrm>
            <a:off x="336475" y="2956125"/>
            <a:ext cx="8589425" cy="202380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4" name="Shape 104"/>
        <p:cNvGrpSpPr/>
        <p:nvPr/>
      </p:nvGrpSpPr>
      <p:grpSpPr>
        <a:xfrm>
          <a:off x="0" y="0"/>
          <a:ext cx="0" cy="0"/>
          <a:chOff x="0" y="0"/>
          <a:chExt cx="0" cy="0"/>
        </a:xfrm>
      </p:grpSpPr>
      <p:sp>
        <p:nvSpPr>
          <p:cNvPr id="105" name="Google Shape;105;p2"/>
          <p:cNvSpPr/>
          <p:nvPr/>
        </p:nvSpPr>
        <p:spPr>
          <a:xfrm>
            <a:off x="0" y="614406"/>
            <a:ext cx="12192000" cy="624359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ill Sans"/>
              <a:buNone/>
            </a:pPr>
            <a:r>
              <a:t/>
            </a:r>
            <a:endParaRPr b="0" i="0" sz="1800" u="none" cap="none" strike="noStrike">
              <a:solidFill>
                <a:srgbClr val="FFFFFF"/>
              </a:solidFill>
              <a:latin typeface="Gill Sans"/>
              <a:ea typeface="Gill Sans"/>
              <a:cs typeface="Gill Sans"/>
              <a:sym typeface="Gill Sans"/>
            </a:endParaRPr>
          </a:p>
        </p:txBody>
      </p:sp>
      <p:sp>
        <p:nvSpPr>
          <p:cNvPr id="106" name="Google Shape;106;p2"/>
          <p:cNvSpPr/>
          <p:nvPr/>
        </p:nvSpPr>
        <p:spPr>
          <a:xfrm>
            <a:off x="442377" y="614407"/>
            <a:ext cx="3707477" cy="5611772"/>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07" name="Google Shape;107;p2"/>
          <p:cNvSpPr txBox="1"/>
          <p:nvPr>
            <p:ph idx="1" type="body"/>
          </p:nvPr>
        </p:nvSpPr>
        <p:spPr>
          <a:xfrm>
            <a:off x="596348" y="701336"/>
            <a:ext cx="3389726" cy="5424255"/>
          </a:xfrm>
          <a:prstGeom prst="rect">
            <a:avLst/>
          </a:prstGeom>
          <a:noFill/>
          <a:ln>
            <a:noFill/>
          </a:ln>
        </p:spPr>
        <p:txBody>
          <a:bodyPr anchorCtr="0" anchor="ctr" bIns="45700" lIns="91425" spcFirstLastPara="1" rIns="91425" wrap="square" tIns="45700">
            <a:normAutofit fontScale="85000" lnSpcReduction="10000"/>
          </a:bodyPr>
          <a:lstStyle/>
          <a:p>
            <a:pPr indent="-306000" lvl="0" marL="306000" rtl="0" algn="l">
              <a:lnSpc>
                <a:spcPct val="100000"/>
              </a:lnSpc>
              <a:spcBef>
                <a:spcPts val="0"/>
              </a:spcBef>
              <a:spcAft>
                <a:spcPts val="0"/>
              </a:spcAft>
              <a:buSzPct val="91999"/>
              <a:buChar char="◼"/>
            </a:pPr>
            <a:r>
              <a:rPr lang="es-ES">
                <a:solidFill>
                  <a:schemeClr val="lt1"/>
                </a:solidFill>
              </a:rPr>
              <a:t>DESARROLLO</a:t>
            </a:r>
            <a:endParaRPr/>
          </a:p>
          <a:p>
            <a:pPr indent="-313010" lvl="1" marL="630000" rtl="0" algn="l">
              <a:lnSpc>
                <a:spcPct val="100000"/>
              </a:lnSpc>
              <a:spcBef>
                <a:spcPts val="848"/>
              </a:spcBef>
              <a:spcAft>
                <a:spcPts val="0"/>
              </a:spcAft>
              <a:buSzPct val="92000"/>
              <a:buChar char="◼"/>
            </a:pPr>
            <a:r>
              <a:rPr lang="es-ES">
                <a:solidFill>
                  <a:schemeClr val="lt1"/>
                </a:solidFill>
              </a:rPr>
              <a:t>OBJETIVO</a:t>
            </a:r>
            <a:endParaRPr/>
          </a:p>
          <a:p>
            <a:pPr indent="-313010" lvl="1" marL="630000" rtl="0" algn="l">
              <a:lnSpc>
                <a:spcPct val="100000"/>
              </a:lnSpc>
              <a:spcBef>
                <a:spcPts val="848"/>
              </a:spcBef>
              <a:spcAft>
                <a:spcPts val="0"/>
              </a:spcAft>
              <a:buSzPct val="92000"/>
              <a:buChar char="◼"/>
            </a:pPr>
            <a:r>
              <a:rPr lang="es-ES">
                <a:solidFill>
                  <a:schemeClr val="lt1"/>
                </a:solidFill>
              </a:rPr>
              <a:t>CREAR BASE DE DATOS EN LA NUBE</a:t>
            </a:r>
            <a:endParaRPr/>
          </a:p>
          <a:p>
            <a:pPr indent="-313010" lvl="1" marL="630000" rtl="0" algn="l">
              <a:lnSpc>
                <a:spcPct val="100000"/>
              </a:lnSpc>
              <a:spcBef>
                <a:spcPts val="848"/>
              </a:spcBef>
              <a:spcAft>
                <a:spcPts val="0"/>
              </a:spcAft>
              <a:buSzPct val="92000"/>
              <a:buChar char="◼"/>
            </a:pPr>
            <a:r>
              <a:rPr lang="es-ES">
                <a:solidFill>
                  <a:schemeClr val="lt1"/>
                </a:solidFill>
              </a:rPr>
              <a:t>CREACIÓN DEL SERVIDOR SOAP</a:t>
            </a:r>
            <a:endParaRPr/>
          </a:p>
          <a:p>
            <a:pPr indent="-313886" lvl="1" marL="763200" rtl="0" algn="l">
              <a:lnSpc>
                <a:spcPct val="100000"/>
              </a:lnSpc>
              <a:spcBef>
                <a:spcPts val="879"/>
              </a:spcBef>
              <a:spcAft>
                <a:spcPts val="0"/>
              </a:spcAft>
              <a:buSzPct val="91999"/>
              <a:buChar char="◼"/>
            </a:pPr>
            <a:r>
              <a:rPr lang="es-ES" sz="1800">
                <a:solidFill>
                  <a:schemeClr val="lt1"/>
                </a:solidFill>
              </a:rPr>
              <a:t>CREAR BASE DE DATOS</a:t>
            </a:r>
            <a:endParaRPr/>
          </a:p>
          <a:p>
            <a:pPr indent="-313886" lvl="1" marL="763200" rtl="0" algn="l">
              <a:lnSpc>
                <a:spcPct val="100000"/>
              </a:lnSpc>
              <a:spcBef>
                <a:spcPts val="879"/>
              </a:spcBef>
              <a:spcAft>
                <a:spcPts val="0"/>
              </a:spcAft>
              <a:buSzPct val="91999"/>
              <a:buChar char="◼"/>
            </a:pPr>
            <a:r>
              <a:rPr lang="es-ES" sz="1800">
                <a:solidFill>
                  <a:schemeClr val="lt1"/>
                </a:solidFill>
              </a:rPr>
              <a:t>CREACIÓN DEL SERVIDOR REST</a:t>
            </a:r>
            <a:endParaRPr/>
          </a:p>
          <a:p>
            <a:pPr indent="-313886" lvl="1" marL="763200" rtl="0" algn="l">
              <a:lnSpc>
                <a:spcPct val="100000"/>
              </a:lnSpc>
              <a:spcBef>
                <a:spcPts val="879"/>
              </a:spcBef>
              <a:spcAft>
                <a:spcPts val="0"/>
              </a:spcAft>
              <a:buSzPct val="91999"/>
              <a:buChar char="◼"/>
            </a:pPr>
            <a:r>
              <a:rPr lang="es-ES" sz="1800">
                <a:solidFill>
                  <a:schemeClr val="lt1"/>
                </a:solidFill>
              </a:rPr>
              <a:t>CREACIÓN DEL PROYECTO – CLIENTE CONSOLA</a:t>
            </a:r>
            <a:endParaRPr/>
          </a:p>
          <a:p>
            <a:pPr indent="-313886" lvl="1" marL="763200" rtl="0" algn="l">
              <a:lnSpc>
                <a:spcPct val="100000"/>
              </a:lnSpc>
              <a:spcBef>
                <a:spcPts val="879"/>
              </a:spcBef>
              <a:spcAft>
                <a:spcPts val="0"/>
              </a:spcAft>
              <a:buSzPct val="91999"/>
              <a:buChar char="◼"/>
            </a:pPr>
            <a:r>
              <a:rPr lang="es-ES" sz="1800">
                <a:solidFill>
                  <a:schemeClr val="lt1"/>
                </a:solidFill>
              </a:rPr>
              <a:t>CREACIÓN DEL PROYECTO – CLIENTE ESCRITORIO</a:t>
            </a:r>
            <a:endParaRPr/>
          </a:p>
          <a:p>
            <a:pPr indent="-313886" lvl="1" marL="763200" rtl="0" algn="l">
              <a:lnSpc>
                <a:spcPct val="100000"/>
              </a:lnSpc>
              <a:spcBef>
                <a:spcPts val="879"/>
              </a:spcBef>
              <a:spcAft>
                <a:spcPts val="0"/>
              </a:spcAft>
              <a:buSzPct val="91999"/>
              <a:buChar char="◼"/>
            </a:pPr>
            <a:r>
              <a:rPr lang="es-ES" sz="1800">
                <a:solidFill>
                  <a:schemeClr val="lt1"/>
                </a:solidFill>
              </a:rPr>
              <a:t>CREACIÓN DEL PROYECTO – CLIENTE WEB</a:t>
            </a:r>
            <a:endParaRPr/>
          </a:p>
          <a:p>
            <a:pPr indent="-313886" lvl="1" marL="763200" rtl="0" algn="l">
              <a:lnSpc>
                <a:spcPct val="100000"/>
              </a:lnSpc>
              <a:spcBef>
                <a:spcPts val="879"/>
              </a:spcBef>
              <a:spcAft>
                <a:spcPts val="0"/>
              </a:spcAft>
              <a:buSzPct val="91999"/>
              <a:buChar char="◼"/>
            </a:pPr>
            <a:r>
              <a:rPr lang="es-ES" sz="1800">
                <a:solidFill>
                  <a:schemeClr val="lt1"/>
                </a:solidFill>
              </a:rPr>
              <a:t>CREACIÓN DEL PROYECTO – CLIENTE MOVIL</a:t>
            </a:r>
            <a:endParaRPr/>
          </a:p>
          <a:p>
            <a:pPr indent="-306000" lvl="0" marL="306000" marR="0" rtl="0" algn="l">
              <a:lnSpc>
                <a:spcPct val="100000"/>
              </a:lnSpc>
              <a:spcBef>
                <a:spcPts val="879"/>
              </a:spcBef>
              <a:spcAft>
                <a:spcPts val="0"/>
              </a:spcAft>
              <a:buSzPct val="91999"/>
              <a:buChar char="◼"/>
            </a:pPr>
            <a:r>
              <a:rPr lang="es-ES">
                <a:solidFill>
                  <a:schemeClr val="lt1"/>
                </a:solidFill>
              </a:rPr>
              <a:t>CONCLUSIONES</a:t>
            </a:r>
            <a:endParaRPr/>
          </a:p>
          <a:p>
            <a:pPr indent="-306000" lvl="0" marL="306000" marR="0" rtl="0" algn="l">
              <a:lnSpc>
                <a:spcPct val="100000"/>
              </a:lnSpc>
              <a:spcBef>
                <a:spcPts val="879"/>
              </a:spcBef>
              <a:spcAft>
                <a:spcPts val="0"/>
              </a:spcAft>
              <a:buSzPct val="91999"/>
              <a:buChar char="◼"/>
            </a:pPr>
            <a:r>
              <a:rPr lang="es-ES">
                <a:solidFill>
                  <a:schemeClr val="lt1"/>
                </a:solidFill>
              </a:rPr>
              <a:t>RECOMENDACIONES</a:t>
            </a:r>
            <a:endParaRPr/>
          </a:p>
          <a:p>
            <a:pPr indent="-306000" lvl="0" marL="306000" marR="0" rtl="0" algn="l">
              <a:lnSpc>
                <a:spcPct val="100000"/>
              </a:lnSpc>
              <a:spcBef>
                <a:spcPts val="879"/>
              </a:spcBef>
              <a:spcAft>
                <a:spcPts val="0"/>
              </a:spcAft>
              <a:buSzPct val="91999"/>
              <a:buChar char="◼"/>
            </a:pPr>
            <a:r>
              <a:rPr lang="es-ES">
                <a:solidFill>
                  <a:schemeClr val="lt1"/>
                </a:solidFill>
              </a:rPr>
              <a:t>BIBLIOGRAFÍA</a:t>
            </a:r>
            <a:endParaRPr/>
          </a:p>
        </p:txBody>
      </p:sp>
      <p:pic>
        <p:nvPicPr>
          <p:cNvPr descr="Resultado de imagen para AGENDA PNG" id="108" name="Google Shape;108;p2"/>
          <p:cNvPicPr preferRelativeResize="0"/>
          <p:nvPr/>
        </p:nvPicPr>
        <p:blipFill rotWithShape="1">
          <a:blip r:embed="rId3">
            <a:alphaModFix/>
          </a:blip>
          <a:srcRect b="0" l="0" r="0" t="0"/>
          <a:stretch/>
        </p:blipFill>
        <p:spPr>
          <a:xfrm>
            <a:off x="4791522" y="1935576"/>
            <a:ext cx="6489819" cy="3007477"/>
          </a:xfrm>
          <a:prstGeom prst="rect">
            <a:avLst/>
          </a:prstGeom>
          <a:noFill/>
          <a:ln>
            <a:noFill/>
          </a:ln>
        </p:spPr>
      </p:pic>
      <p:sp>
        <p:nvSpPr>
          <p:cNvPr id="109" name="Google Shape;109;p2"/>
          <p:cNvSpPr txBox="1"/>
          <p:nvPr/>
        </p:nvSpPr>
        <p:spPr>
          <a:xfrm>
            <a:off x="11817675" y="6474048"/>
            <a:ext cx="374325"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Gill Sans"/>
              <a:buNone/>
            </a:pPr>
            <a:r>
              <a:rPr b="0" i="0" lang="es-ES" sz="2000" u="none" cap="none" strike="noStrike">
                <a:solidFill>
                  <a:srgbClr val="000000"/>
                </a:solidFill>
                <a:latin typeface="Gill Sans"/>
                <a:ea typeface="Gill Sans"/>
                <a:cs typeface="Gill Sans"/>
                <a:sym typeface="Gill Sans"/>
              </a:rPr>
              <a:t>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19"/>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s-ES"/>
              <a:t>DESARROLLO</a:t>
            </a:r>
            <a:endParaRPr/>
          </a:p>
        </p:txBody>
      </p:sp>
      <p:sp>
        <p:nvSpPr>
          <p:cNvPr id="255" name="Google Shape;255;p19"/>
          <p:cNvSpPr txBox="1"/>
          <p:nvPr>
            <p:ph idx="1" type="body"/>
          </p:nvPr>
        </p:nvSpPr>
        <p:spPr>
          <a:xfrm>
            <a:off x="581192" y="1902964"/>
            <a:ext cx="8589441" cy="883545"/>
          </a:xfrm>
          <a:prstGeom prst="rect">
            <a:avLst/>
          </a:prstGeom>
          <a:noFill/>
          <a:ln>
            <a:noFill/>
          </a:ln>
        </p:spPr>
        <p:txBody>
          <a:bodyPr anchorCtr="0" anchor="ctr" bIns="45700" lIns="91425" spcFirstLastPara="1" rIns="91425" wrap="square" tIns="45700">
            <a:normAutofit fontScale="92500" lnSpcReduction="10000"/>
          </a:bodyPr>
          <a:lstStyle/>
          <a:p>
            <a:pPr indent="-342900" lvl="0" marL="342900" marR="0" rtl="0" algn="just">
              <a:lnSpc>
                <a:spcPct val="107000"/>
              </a:lnSpc>
              <a:spcBef>
                <a:spcPts val="0"/>
              </a:spcBef>
              <a:spcAft>
                <a:spcPts val="0"/>
              </a:spcAft>
              <a:buSzPct val="91999"/>
              <a:buFont typeface="Noto Sans Symbols"/>
              <a:buChar char="∙"/>
            </a:pPr>
            <a:r>
              <a:rPr lang="es-ES" sz="1800">
                <a:latin typeface="Cambria"/>
                <a:ea typeface="Cambria"/>
                <a:cs typeface="Cambria"/>
                <a:sym typeface="Cambria"/>
              </a:rPr>
              <a:t>2.5	CREACIÓN DEL PROYECTO – CLIENTE CONSOLA</a:t>
            </a:r>
            <a:endParaRPr/>
          </a:p>
          <a:p>
            <a:pPr indent="-342900" lvl="0" marL="342900" marR="0" rtl="0" algn="just">
              <a:lnSpc>
                <a:spcPct val="107000"/>
              </a:lnSpc>
              <a:spcBef>
                <a:spcPts val="0"/>
              </a:spcBef>
              <a:spcAft>
                <a:spcPts val="0"/>
              </a:spcAft>
              <a:buSzPct val="91999"/>
              <a:buFont typeface="Noto Sans Symbols"/>
              <a:buChar char="∙"/>
            </a:pPr>
            <a:r>
              <a:rPr lang="es-ES" sz="1800">
                <a:latin typeface="Cambria"/>
                <a:ea typeface="Cambria"/>
                <a:cs typeface="Cambria"/>
                <a:sym typeface="Cambria"/>
              </a:rPr>
              <a:t>1.	Creamos un nuevo proyecto java aplicacion, especificamente en este orden, Java with Ant -&gt; Java Application</a:t>
            </a:r>
            <a:endParaRPr sz="1800">
              <a:latin typeface="Cambria"/>
              <a:ea typeface="Cambria"/>
              <a:cs typeface="Cambria"/>
              <a:sym typeface="Cambria"/>
            </a:endParaRPr>
          </a:p>
        </p:txBody>
      </p:sp>
      <p:sp>
        <p:nvSpPr>
          <p:cNvPr id="256" name="Google Shape;256;p19"/>
          <p:cNvSpPr/>
          <p:nvPr/>
        </p:nvSpPr>
        <p:spPr>
          <a:xfrm>
            <a:off x="9383697" y="0"/>
            <a:ext cx="280830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0" i="0" sz="1400" u="none" cap="none" strike="noStrike">
              <a:solidFill>
                <a:schemeClr val="dk1"/>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 EN LA NUBE</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REST</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CONSOLA</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MOVIL</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0" i="0" sz="1400" u="none" cap="none" strike="noStrike">
              <a:solidFill>
                <a:srgbClr val="000000"/>
              </a:solidFill>
              <a:latin typeface="Arial"/>
              <a:ea typeface="Arial"/>
              <a:cs typeface="Arial"/>
              <a:sym typeface="Arial"/>
            </a:endParaRPr>
          </a:p>
        </p:txBody>
      </p:sp>
      <p:pic>
        <p:nvPicPr>
          <p:cNvPr descr="Interfaz de usuario gráfica, Texto, Aplicación, Correo electrónico&#10;&#10;Descripción generada automáticamente" id="257" name="Google Shape;257;p19"/>
          <p:cNvPicPr preferRelativeResize="0"/>
          <p:nvPr/>
        </p:nvPicPr>
        <p:blipFill rotWithShape="1">
          <a:blip r:embed="rId3">
            <a:alphaModFix/>
          </a:blip>
          <a:srcRect b="0" l="0" r="0" t="0"/>
          <a:stretch/>
        </p:blipFill>
        <p:spPr>
          <a:xfrm>
            <a:off x="2432238" y="3136275"/>
            <a:ext cx="4887350" cy="3551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1"/>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s-ES"/>
              <a:t>DESARROLLO</a:t>
            </a:r>
            <a:endParaRPr/>
          </a:p>
        </p:txBody>
      </p:sp>
      <p:sp>
        <p:nvSpPr>
          <p:cNvPr id="263" name="Google Shape;263;p21"/>
          <p:cNvSpPr txBox="1"/>
          <p:nvPr>
            <p:ph idx="1" type="body"/>
          </p:nvPr>
        </p:nvSpPr>
        <p:spPr>
          <a:xfrm>
            <a:off x="581192" y="1902964"/>
            <a:ext cx="8589441" cy="883545"/>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656"/>
              <a:buFont typeface="Noto Sans Symbols"/>
              <a:buChar char="∙"/>
            </a:pPr>
            <a:r>
              <a:rPr lang="es-ES">
                <a:latin typeface="Cambria"/>
                <a:ea typeface="Cambria"/>
                <a:cs typeface="Cambria"/>
                <a:sym typeface="Cambria"/>
              </a:rPr>
              <a:t>2</a:t>
            </a:r>
            <a:r>
              <a:rPr lang="es-ES" sz="1800">
                <a:latin typeface="Cambria"/>
                <a:ea typeface="Cambria"/>
                <a:cs typeface="Cambria"/>
                <a:sym typeface="Cambria"/>
              </a:rPr>
              <a:t>.	</a:t>
            </a:r>
            <a:r>
              <a:rPr lang="es-ES">
                <a:latin typeface="Cambria"/>
                <a:ea typeface="Cambria"/>
                <a:cs typeface="Cambria"/>
                <a:sym typeface="Cambria"/>
              </a:rPr>
              <a:t>Se crea la estructura MVC</a:t>
            </a:r>
            <a:endParaRPr sz="1800">
              <a:latin typeface="Cambria"/>
              <a:ea typeface="Cambria"/>
              <a:cs typeface="Cambria"/>
              <a:sym typeface="Cambria"/>
            </a:endParaRPr>
          </a:p>
        </p:txBody>
      </p:sp>
      <p:sp>
        <p:nvSpPr>
          <p:cNvPr id="264" name="Google Shape;264;p21"/>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0" i="0" sz="1400" u="none" cap="none" strike="noStrike">
              <a:solidFill>
                <a:schemeClr val="dk1"/>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 EN LA NUBE</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REST</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CONSOLA</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MOVIL</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0" i="0" sz="1400" u="none" cap="none" strike="noStrike">
              <a:solidFill>
                <a:srgbClr val="000000"/>
              </a:solidFill>
              <a:latin typeface="Arial"/>
              <a:ea typeface="Arial"/>
              <a:cs typeface="Arial"/>
              <a:sym typeface="Arial"/>
            </a:endParaRPr>
          </a:p>
        </p:txBody>
      </p:sp>
      <p:pic>
        <p:nvPicPr>
          <p:cNvPr id="265" name="Google Shape;265;p21"/>
          <p:cNvPicPr preferRelativeResize="0"/>
          <p:nvPr/>
        </p:nvPicPr>
        <p:blipFill rotWithShape="1">
          <a:blip r:embed="rId3">
            <a:alphaModFix/>
          </a:blip>
          <a:srcRect b="0" l="0" r="0" t="0"/>
          <a:stretch/>
        </p:blipFill>
        <p:spPr>
          <a:xfrm>
            <a:off x="2568500" y="2786500"/>
            <a:ext cx="4691525" cy="3393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2"/>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s-ES"/>
              <a:t>DESARROLLO</a:t>
            </a:r>
            <a:endParaRPr/>
          </a:p>
        </p:txBody>
      </p:sp>
      <p:sp>
        <p:nvSpPr>
          <p:cNvPr id="271" name="Google Shape;271;p22"/>
          <p:cNvSpPr txBox="1"/>
          <p:nvPr>
            <p:ph idx="1" type="body"/>
          </p:nvPr>
        </p:nvSpPr>
        <p:spPr>
          <a:xfrm>
            <a:off x="581192" y="1902964"/>
            <a:ext cx="8589441" cy="883545"/>
          </a:xfrm>
          <a:prstGeom prst="rect">
            <a:avLst/>
          </a:prstGeom>
          <a:noFill/>
          <a:ln>
            <a:noFill/>
          </a:ln>
        </p:spPr>
        <p:txBody>
          <a:bodyPr anchorCtr="0" anchor="ctr" bIns="45700" lIns="91425" spcFirstLastPara="1" rIns="91425" wrap="square" tIns="45700">
            <a:normAutofit/>
          </a:bodyPr>
          <a:lstStyle/>
          <a:p>
            <a:pPr indent="-342900" lvl="0" marL="342900" marR="0" rtl="0" algn="just">
              <a:lnSpc>
                <a:spcPct val="107000"/>
              </a:lnSpc>
              <a:spcBef>
                <a:spcPts val="0"/>
              </a:spcBef>
              <a:spcAft>
                <a:spcPts val="0"/>
              </a:spcAft>
              <a:buSzPts val="1656"/>
              <a:buFont typeface="Noto Sans Symbols"/>
              <a:buChar char="∙"/>
            </a:pPr>
            <a:r>
              <a:rPr lang="es-ES">
                <a:latin typeface="Cambria"/>
                <a:ea typeface="Cambria"/>
                <a:cs typeface="Cambria"/>
                <a:sym typeface="Cambria"/>
              </a:rPr>
              <a:t>3</a:t>
            </a:r>
            <a:r>
              <a:rPr lang="es-ES" sz="1800">
                <a:latin typeface="Cambria"/>
                <a:ea typeface="Cambria"/>
                <a:cs typeface="Cambria"/>
                <a:sym typeface="Cambria"/>
              </a:rPr>
              <a:t>.	</a:t>
            </a:r>
            <a:r>
              <a:rPr lang="es-ES">
                <a:latin typeface="Cambria"/>
                <a:ea typeface="Cambria"/>
                <a:cs typeface="Cambria"/>
                <a:sym typeface="Cambria"/>
              </a:rPr>
              <a:t>Se procede a implementar la conexión al servidor</a:t>
            </a:r>
            <a:endParaRPr sz="1800">
              <a:latin typeface="Cambria"/>
              <a:ea typeface="Cambria"/>
              <a:cs typeface="Cambria"/>
              <a:sym typeface="Cambria"/>
            </a:endParaRPr>
          </a:p>
        </p:txBody>
      </p:sp>
      <p:sp>
        <p:nvSpPr>
          <p:cNvPr id="272" name="Google Shape;272;p22"/>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0" i="0" sz="1400" u="none" cap="none" strike="noStrike">
              <a:solidFill>
                <a:schemeClr val="dk1"/>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 EN LA NUBE</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REST</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CONSOLA</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MOVIL</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0" i="0" sz="1400" u="none" cap="none" strike="noStrike">
              <a:solidFill>
                <a:srgbClr val="000000"/>
              </a:solidFill>
              <a:latin typeface="Arial"/>
              <a:ea typeface="Arial"/>
              <a:cs typeface="Arial"/>
              <a:sym typeface="Arial"/>
            </a:endParaRPr>
          </a:p>
        </p:txBody>
      </p:sp>
      <p:pic>
        <p:nvPicPr>
          <p:cNvPr id="273" name="Google Shape;273;p22"/>
          <p:cNvPicPr preferRelativeResize="0"/>
          <p:nvPr/>
        </p:nvPicPr>
        <p:blipFill rotWithShape="1">
          <a:blip r:embed="rId3">
            <a:alphaModFix/>
          </a:blip>
          <a:srcRect b="0" l="0" r="0" t="0"/>
          <a:stretch/>
        </p:blipFill>
        <p:spPr>
          <a:xfrm>
            <a:off x="3056375" y="2786500"/>
            <a:ext cx="3309125" cy="39012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4"/>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s-ES"/>
              <a:t>DESARROLLO</a:t>
            </a:r>
            <a:endParaRPr/>
          </a:p>
        </p:txBody>
      </p:sp>
      <p:sp>
        <p:nvSpPr>
          <p:cNvPr id="279" name="Google Shape;279;p24"/>
          <p:cNvSpPr txBox="1"/>
          <p:nvPr>
            <p:ph idx="1" type="body"/>
          </p:nvPr>
        </p:nvSpPr>
        <p:spPr>
          <a:xfrm>
            <a:off x="336716" y="1870471"/>
            <a:ext cx="8654883" cy="883545"/>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656"/>
              <a:buFont typeface="Noto Sans Symbols"/>
              <a:buChar char="∙"/>
            </a:pPr>
            <a:r>
              <a:rPr lang="es-ES">
                <a:latin typeface="Cambria"/>
                <a:ea typeface="Cambria"/>
                <a:cs typeface="Cambria"/>
                <a:sym typeface="Cambria"/>
              </a:rPr>
              <a:t>4</a:t>
            </a:r>
            <a:r>
              <a:rPr lang="es-ES" sz="1800">
                <a:latin typeface="Cambria"/>
                <a:ea typeface="Cambria"/>
                <a:cs typeface="Cambria"/>
                <a:sym typeface="Cambria"/>
              </a:rPr>
              <a:t>.	Ahora vamos a codificar nuestro </a:t>
            </a:r>
            <a:r>
              <a:rPr lang="es-ES">
                <a:latin typeface="Cambria"/>
                <a:ea typeface="Cambria"/>
                <a:cs typeface="Cambria"/>
                <a:sym typeface="Cambria"/>
              </a:rPr>
              <a:t>el controlador el cual usara la lógica del modelo</a:t>
            </a:r>
            <a:r>
              <a:rPr lang="es-ES" sz="1800">
                <a:latin typeface="Cambria"/>
                <a:ea typeface="Cambria"/>
                <a:cs typeface="Cambria"/>
                <a:sym typeface="Cambria"/>
              </a:rPr>
              <a:t>:</a:t>
            </a:r>
            <a:endParaRPr/>
          </a:p>
        </p:txBody>
      </p:sp>
      <p:sp>
        <p:nvSpPr>
          <p:cNvPr id="280" name="Google Shape;280;p24"/>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0" i="0" sz="1400" u="none" cap="none" strike="noStrike">
              <a:solidFill>
                <a:schemeClr val="dk1"/>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 EN LA NUBE</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REST</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CONSOLA</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MOVIL</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0" i="0" sz="1400" u="none" cap="none" strike="noStrike">
              <a:solidFill>
                <a:srgbClr val="000000"/>
              </a:solidFill>
              <a:latin typeface="Arial"/>
              <a:ea typeface="Arial"/>
              <a:cs typeface="Arial"/>
              <a:sym typeface="Arial"/>
            </a:endParaRPr>
          </a:p>
        </p:txBody>
      </p:sp>
      <p:pic>
        <p:nvPicPr>
          <p:cNvPr id="281" name="Google Shape;281;p24"/>
          <p:cNvPicPr preferRelativeResize="0"/>
          <p:nvPr/>
        </p:nvPicPr>
        <p:blipFill rotWithShape="1">
          <a:blip r:embed="rId3">
            <a:alphaModFix/>
          </a:blip>
          <a:srcRect b="0" l="0" r="0" t="0"/>
          <a:stretch/>
        </p:blipFill>
        <p:spPr>
          <a:xfrm>
            <a:off x="1737757" y="2754025"/>
            <a:ext cx="6412917" cy="3936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5"/>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s-ES"/>
              <a:t>DESARROLLO</a:t>
            </a:r>
            <a:endParaRPr/>
          </a:p>
        </p:txBody>
      </p:sp>
      <p:sp>
        <p:nvSpPr>
          <p:cNvPr id="287" name="Google Shape;287;p25"/>
          <p:cNvSpPr txBox="1"/>
          <p:nvPr>
            <p:ph idx="1" type="body"/>
          </p:nvPr>
        </p:nvSpPr>
        <p:spPr>
          <a:xfrm>
            <a:off x="581192" y="1742375"/>
            <a:ext cx="8458604" cy="620338"/>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656"/>
              <a:buFont typeface="Noto Sans Symbols"/>
              <a:buChar char="∙"/>
            </a:pPr>
            <a:r>
              <a:rPr lang="es-ES">
                <a:latin typeface="Cambria"/>
                <a:ea typeface="Cambria"/>
                <a:cs typeface="Cambria"/>
                <a:sym typeface="Cambria"/>
              </a:rPr>
              <a:t>5</a:t>
            </a:r>
            <a:r>
              <a:rPr lang="es-ES" sz="1800">
                <a:latin typeface="Cambria"/>
                <a:ea typeface="Cambria"/>
                <a:cs typeface="Cambria"/>
                <a:sym typeface="Cambria"/>
              </a:rPr>
              <a:t>.	La vista </a:t>
            </a:r>
            <a:r>
              <a:rPr lang="es-ES">
                <a:latin typeface="Cambria"/>
                <a:ea typeface="Cambria"/>
                <a:cs typeface="Cambria"/>
                <a:sym typeface="Cambria"/>
              </a:rPr>
              <a:t>se codifica con las respectivas herramientas del IDE</a:t>
            </a:r>
            <a:r>
              <a:rPr lang="es-ES" sz="1800">
                <a:latin typeface="Cambria"/>
                <a:ea typeface="Cambria"/>
                <a:cs typeface="Cambria"/>
                <a:sym typeface="Cambria"/>
              </a:rPr>
              <a:t>. </a:t>
            </a:r>
            <a:endParaRPr/>
          </a:p>
        </p:txBody>
      </p:sp>
      <p:sp>
        <p:nvSpPr>
          <p:cNvPr id="288" name="Google Shape;288;p25"/>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0" i="0" sz="1400" u="none" cap="none" strike="noStrike">
              <a:solidFill>
                <a:schemeClr val="dk1"/>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 EN LA NUBE</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REST</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CONSOLA</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MOVIL</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0" i="0" sz="1400" u="none" cap="none" strike="noStrike">
              <a:solidFill>
                <a:srgbClr val="000000"/>
              </a:solidFill>
              <a:latin typeface="Arial"/>
              <a:ea typeface="Arial"/>
              <a:cs typeface="Arial"/>
              <a:sym typeface="Arial"/>
            </a:endParaRPr>
          </a:p>
        </p:txBody>
      </p:sp>
      <p:pic>
        <p:nvPicPr>
          <p:cNvPr id="289" name="Google Shape;289;p25"/>
          <p:cNvPicPr preferRelativeResize="0"/>
          <p:nvPr/>
        </p:nvPicPr>
        <p:blipFill rotWithShape="1">
          <a:blip r:embed="rId3">
            <a:alphaModFix/>
          </a:blip>
          <a:srcRect b="0" l="0" r="0" t="0"/>
          <a:stretch/>
        </p:blipFill>
        <p:spPr>
          <a:xfrm>
            <a:off x="2115525" y="2505300"/>
            <a:ext cx="5389926" cy="40824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6"/>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s-ES"/>
              <a:t>DESARROLLO</a:t>
            </a:r>
            <a:endParaRPr/>
          </a:p>
        </p:txBody>
      </p:sp>
      <p:sp>
        <p:nvSpPr>
          <p:cNvPr id="295" name="Google Shape;295;p26"/>
          <p:cNvSpPr txBox="1"/>
          <p:nvPr>
            <p:ph idx="1" type="body"/>
          </p:nvPr>
        </p:nvSpPr>
        <p:spPr>
          <a:xfrm>
            <a:off x="581192" y="1742375"/>
            <a:ext cx="8458604" cy="620338"/>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656"/>
              <a:buFont typeface="Noto Sans Symbols"/>
              <a:buChar char="∙"/>
            </a:pPr>
            <a:r>
              <a:rPr lang="es-ES">
                <a:latin typeface="Cambria"/>
                <a:ea typeface="Cambria"/>
                <a:cs typeface="Cambria"/>
                <a:sym typeface="Cambria"/>
              </a:rPr>
              <a:t>8</a:t>
            </a:r>
            <a:r>
              <a:rPr lang="es-ES" sz="1800">
                <a:latin typeface="Cambria"/>
                <a:ea typeface="Cambria"/>
                <a:cs typeface="Cambria"/>
                <a:sym typeface="Cambria"/>
              </a:rPr>
              <a:t>.	</a:t>
            </a:r>
            <a:r>
              <a:rPr lang="es-ES">
                <a:latin typeface="Cambria"/>
                <a:ea typeface="Cambria"/>
                <a:cs typeface="Cambria"/>
                <a:sym typeface="Cambria"/>
              </a:rPr>
              <a:t>Ahora se codifica todas las vistas</a:t>
            </a:r>
            <a:r>
              <a:rPr lang="es-ES" sz="1800">
                <a:latin typeface="Cambria"/>
                <a:ea typeface="Cambria"/>
                <a:cs typeface="Cambria"/>
                <a:sym typeface="Cambria"/>
              </a:rPr>
              <a:t>. </a:t>
            </a:r>
            <a:endParaRPr/>
          </a:p>
        </p:txBody>
      </p:sp>
      <p:sp>
        <p:nvSpPr>
          <p:cNvPr id="296" name="Google Shape;296;p26"/>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0" i="0" sz="1400" u="none" cap="none" strike="noStrike">
              <a:solidFill>
                <a:schemeClr val="dk1"/>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 EN LA NUBE</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REST</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CONSOLA</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MOVIL</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0" i="0" sz="1400" u="none" cap="none" strike="noStrike">
              <a:solidFill>
                <a:srgbClr val="000000"/>
              </a:solidFill>
              <a:latin typeface="Arial"/>
              <a:ea typeface="Arial"/>
              <a:cs typeface="Arial"/>
              <a:sym typeface="Arial"/>
            </a:endParaRPr>
          </a:p>
        </p:txBody>
      </p:sp>
      <p:pic>
        <p:nvPicPr>
          <p:cNvPr id="297" name="Google Shape;297;p26"/>
          <p:cNvPicPr preferRelativeResize="0"/>
          <p:nvPr/>
        </p:nvPicPr>
        <p:blipFill rotWithShape="1">
          <a:blip r:embed="rId3">
            <a:alphaModFix/>
          </a:blip>
          <a:srcRect b="0" l="0" r="0" t="0"/>
          <a:stretch/>
        </p:blipFill>
        <p:spPr>
          <a:xfrm>
            <a:off x="268575" y="2638175"/>
            <a:ext cx="4972050" cy="3086100"/>
          </a:xfrm>
          <a:prstGeom prst="rect">
            <a:avLst/>
          </a:prstGeom>
          <a:noFill/>
          <a:ln>
            <a:noFill/>
          </a:ln>
        </p:spPr>
      </p:pic>
      <p:pic>
        <p:nvPicPr>
          <p:cNvPr id="298" name="Google Shape;298;p26"/>
          <p:cNvPicPr preferRelativeResize="0"/>
          <p:nvPr/>
        </p:nvPicPr>
        <p:blipFill rotWithShape="1">
          <a:blip r:embed="rId4">
            <a:alphaModFix/>
          </a:blip>
          <a:srcRect b="0" l="0" r="0" t="0"/>
          <a:stretch/>
        </p:blipFill>
        <p:spPr>
          <a:xfrm>
            <a:off x="4207725" y="3371400"/>
            <a:ext cx="5038725" cy="31718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1"/>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s-ES"/>
              <a:t>DESARROLLO</a:t>
            </a:r>
            <a:endParaRPr/>
          </a:p>
        </p:txBody>
      </p:sp>
      <p:sp>
        <p:nvSpPr>
          <p:cNvPr id="304" name="Google Shape;304;p31"/>
          <p:cNvSpPr txBox="1"/>
          <p:nvPr>
            <p:ph idx="1" type="body"/>
          </p:nvPr>
        </p:nvSpPr>
        <p:spPr>
          <a:xfrm>
            <a:off x="581192" y="1860969"/>
            <a:ext cx="8431632" cy="1114286"/>
          </a:xfrm>
          <a:prstGeom prst="rect">
            <a:avLst/>
          </a:prstGeom>
          <a:noFill/>
          <a:ln>
            <a:noFill/>
          </a:ln>
        </p:spPr>
        <p:txBody>
          <a:bodyPr anchorCtr="0" anchor="ctr" bIns="45700" lIns="91425" spcFirstLastPara="1" rIns="91425" wrap="square" tIns="45700">
            <a:normAutofit/>
          </a:bodyPr>
          <a:lstStyle/>
          <a:p>
            <a:pPr indent="-342900" lvl="0" marL="342900" marR="0" rtl="0" algn="just">
              <a:lnSpc>
                <a:spcPct val="107000"/>
              </a:lnSpc>
              <a:spcBef>
                <a:spcPts val="0"/>
              </a:spcBef>
              <a:spcAft>
                <a:spcPts val="0"/>
              </a:spcAft>
              <a:buSzPts val="1656"/>
              <a:buFont typeface="Noto Sans Symbols"/>
              <a:buChar char="∙"/>
            </a:pPr>
            <a:r>
              <a:rPr lang="es-ES">
                <a:latin typeface="Cambria"/>
                <a:ea typeface="Cambria"/>
                <a:cs typeface="Cambria"/>
                <a:sym typeface="Cambria"/>
              </a:rPr>
              <a:t>1</a:t>
            </a:r>
            <a:r>
              <a:rPr lang="es-ES" sz="1800">
                <a:latin typeface="Cambria"/>
                <a:ea typeface="Cambria"/>
                <a:cs typeface="Cambria"/>
                <a:sym typeface="Cambria"/>
              </a:rPr>
              <a:t>.	</a:t>
            </a:r>
            <a:r>
              <a:rPr lang="es-ES">
                <a:latin typeface="Cambria"/>
                <a:ea typeface="Cambria"/>
                <a:cs typeface="Cambria"/>
                <a:sym typeface="Cambria"/>
              </a:rPr>
              <a:t>Realizado el servidor se avanza a la aplicación cliente escritorio, para ello se crea un nuevo proyecto de tipo Java Application.</a:t>
            </a:r>
            <a:endParaRPr sz="1800">
              <a:latin typeface="Cambria"/>
              <a:ea typeface="Cambria"/>
              <a:cs typeface="Cambria"/>
              <a:sym typeface="Cambria"/>
            </a:endParaRPr>
          </a:p>
        </p:txBody>
      </p:sp>
      <p:sp>
        <p:nvSpPr>
          <p:cNvPr id="305" name="Google Shape;305;p31"/>
          <p:cNvSpPr/>
          <p:nvPr/>
        </p:nvSpPr>
        <p:spPr>
          <a:xfrm>
            <a:off x="9383697" y="0"/>
            <a:ext cx="280830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MODELO LÓGICO DE LA BASE DE DATOS</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REST</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ESCRITORIO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MOVIL</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0" i="0" sz="1400" u="none" cap="none" strike="noStrike">
              <a:solidFill>
                <a:srgbClr val="000000"/>
              </a:solidFill>
              <a:latin typeface="Arial"/>
              <a:ea typeface="Arial"/>
              <a:cs typeface="Arial"/>
              <a:sym typeface="Arial"/>
            </a:endParaRPr>
          </a:p>
        </p:txBody>
      </p:sp>
      <p:sp>
        <p:nvSpPr>
          <p:cNvPr id="306" name="Google Shape;306;p31"/>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0" i="0" sz="1400" u="none" cap="none" strike="noStrike">
              <a:solidFill>
                <a:schemeClr val="dk1"/>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 EN LA NUBE</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REST</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chemeClr val="lt1"/>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0" i="0" sz="1400" u="none" cap="none" strike="noStrike">
              <a:solidFill>
                <a:schemeClr val="lt1"/>
              </a:solidFill>
              <a:latin typeface="Arial"/>
              <a:ea typeface="Arial"/>
              <a:cs typeface="Arial"/>
              <a:sym typeface="Arial"/>
            </a:endParaRPr>
          </a:p>
          <a:p>
            <a:pPr indent="-306000" lvl="1" marL="763200" marR="0" rtl="0" algn="l">
              <a:lnSpc>
                <a:spcPct val="100000"/>
              </a:lnSpc>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ESCRITORIO</a:t>
            </a:r>
            <a:endParaRPr b="0" i="0" sz="1400" u="none" cap="none" strike="noStrike">
              <a:solidFill>
                <a:srgbClr val="FFFF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MOVIL</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0" i="0" sz="1400" u="none" cap="none" strike="noStrike">
              <a:solidFill>
                <a:srgbClr val="000000"/>
              </a:solidFill>
              <a:latin typeface="Arial"/>
              <a:ea typeface="Arial"/>
              <a:cs typeface="Arial"/>
              <a:sym typeface="Arial"/>
            </a:endParaRPr>
          </a:p>
        </p:txBody>
      </p:sp>
      <p:pic>
        <p:nvPicPr>
          <p:cNvPr descr="Interfaz de usuario gráfica, Texto, Aplicación, Correo electrónico&#10;&#10;Descripción generada automáticamente" id="307" name="Google Shape;307;p31"/>
          <p:cNvPicPr preferRelativeResize="0"/>
          <p:nvPr/>
        </p:nvPicPr>
        <p:blipFill rotWithShape="1">
          <a:blip r:embed="rId3">
            <a:alphaModFix/>
          </a:blip>
          <a:srcRect b="0" l="0" r="0" t="0"/>
          <a:stretch/>
        </p:blipFill>
        <p:spPr>
          <a:xfrm>
            <a:off x="2304201" y="2975250"/>
            <a:ext cx="5315799" cy="3722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3"/>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s-ES"/>
              <a:t>DESARROLLO</a:t>
            </a:r>
            <a:endParaRPr/>
          </a:p>
        </p:txBody>
      </p:sp>
      <p:sp>
        <p:nvSpPr>
          <p:cNvPr id="313" name="Google Shape;313;p33"/>
          <p:cNvSpPr txBox="1"/>
          <p:nvPr>
            <p:ph idx="1" type="body"/>
          </p:nvPr>
        </p:nvSpPr>
        <p:spPr>
          <a:xfrm>
            <a:off x="581204" y="2030281"/>
            <a:ext cx="8431500" cy="765900"/>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656"/>
              <a:buFont typeface="Noto Sans Symbols"/>
              <a:buChar char="∙"/>
            </a:pPr>
            <a:r>
              <a:rPr lang="es-ES">
                <a:latin typeface="Cambria"/>
                <a:ea typeface="Cambria"/>
                <a:cs typeface="Cambria"/>
                <a:sym typeface="Cambria"/>
              </a:rPr>
              <a:t>2</a:t>
            </a:r>
            <a:r>
              <a:rPr lang="es-ES" sz="1800">
                <a:latin typeface="Cambria"/>
                <a:ea typeface="Cambria"/>
                <a:cs typeface="Cambria"/>
                <a:sym typeface="Cambria"/>
              </a:rPr>
              <a:t>.	</a:t>
            </a:r>
            <a:r>
              <a:rPr lang="es-ES">
                <a:latin typeface="Cambria"/>
                <a:ea typeface="Cambria"/>
                <a:cs typeface="Cambria"/>
                <a:sym typeface="Cambria"/>
              </a:rPr>
              <a:t>Ahora se crea la estructura del proyecto.</a:t>
            </a:r>
            <a:endParaRPr/>
          </a:p>
        </p:txBody>
      </p:sp>
      <p:sp>
        <p:nvSpPr>
          <p:cNvPr id="314" name="Google Shape;314;p33"/>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0" i="0" sz="1400" u="none" cap="none" strike="noStrike">
              <a:solidFill>
                <a:schemeClr val="dk1"/>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 EN LA NUBE</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REST</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chemeClr val="lt1"/>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0" i="0" sz="1400" u="none" cap="none" strike="noStrike">
              <a:solidFill>
                <a:schemeClr val="lt1"/>
              </a:solidFill>
              <a:latin typeface="Arial"/>
              <a:ea typeface="Arial"/>
              <a:cs typeface="Arial"/>
              <a:sym typeface="Arial"/>
            </a:endParaRPr>
          </a:p>
          <a:p>
            <a:pPr indent="-306000" lvl="1" marL="763200" marR="0" rtl="0" algn="l">
              <a:lnSpc>
                <a:spcPct val="100000"/>
              </a:lnSpc>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ESCRITORIO</a:t>
            </a:r>
            <a:endParaRPr b="0" i="0" sz="1400" u="none" cap="none" strike="noStrike">
              <a:solidFill>
                <a:srgbClr val="FFFF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MOVIL</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0" i="0" sz="1400" u="none" cap="none" strike="noStrike">
              <a:solidFill>
                <a:srgbClr val="000000"/>
              </a:solidFill>
              <a:latin typeface="Arial"/>
              <a:ea typeface="Arial"/>
              <a:cs typeface="Arial"/>
              <a:sym typeface="Arial"/>
            </a:endParaRPr>
          </a:p>
        </p:txBody>
      </p:sp>
      <p:pic>
        <p:nvPicPr>
          <p:cNvPr id="315" name="Google Shape;315;p33"/>
          <p:cNvPicPr preferRelativeResize="0"/>
          <p:nvPr/>
        </p:nvPicPr>
        <p:blipFill rotWithShape="1">
          <a:blip r:embed="rId3">
            <a:alphaModFix/>
          </a:blip>
          <a:srcRect b="0" l="0" r="0" t="0"/>
          <a:stretch/>
        </p:blipFill>
        <p:spPr>
          <a:xfrm>
            <a:off x="2522025" y="2796175"/>
            <a:ext cx="4052550" cy="3896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4"/>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s-ES"/>
              <a:t>DESARROLLO</a:t>
            </a:r>
            <a:endParaRPr/>
          </a:p>
        </p:txBody>
      </p:sp>
      <p:sp>
        <p:nvSpPr>
          <p:cNvPr id="321" name="Google Shape;321;p34"/>
          <p:cNvSpPr txBox="1"/>
          <p:nvPr>
            <p:ph idx="1" type="body"/>
          </p:nvPr>
        </p:nvSpPr>
        <p:spPr>
          <a:xfrm>
            <a:off x="581200" y="1933025"/>
            <a:ext cx="8431500" cy="714300"/>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656"/>
              <a:buFont typeface="Noto Sans Symbols"/>
              <a:buChar char="∙"/>
            </a:pPr>
            <a:r>
              <a:rPr lang="es-ES">
                <a:latin typeface="Cambria"/>
                <a:ea typeface="Cambria"/>
                <a:cs typeface="Cambria"/>
                <a:sym typeface="Cambria"/>
              </a:rPr>
              <a:t>3</a:t>
            </a:r>
            <a:r>
              <a:rPr lang="es-ES" sz="1800">
                <a:latin typeface="Cambria"/>
                <a:ea typeface="Cambria"/>
                <a:cs typeface="Cambria"/>
                <a:sym typeface="Cambria"/>
              </a:rPr>
              <a:t>.	</a:t>
            </a:r>
            <a:r>
              <a:rPr lang="es-ES">
                <a:latin typeface="Cambria"/>
                <a:ea typeface="Cambria"/>
                <a:cs typeface="Cambria"/>
                <a:sym typeface="Cambria"/>
              </a:rPr>
              <a:t>Ahora se sigue con la clase del servicio el cual se ubica en su respectivo paquete</a:t>
            </a:r>
            <a:r>
              <a:rPr lang="es-ES" sz="1800">
                <a:latin typeface="Cambria"/>
                <a:ea typeface="Cambria"/>
                <a:cs typeface="Cambria"/>
                <a:sym typeface="Cambria"/>
              </a:rPr>
              <a:t>.</a:t>
            </a:r>
            <a:endParaRPr/>
          </a:p>
        </p:txBody>
      </p:sp>
      <p:sp>
        <p:nvSpPr>
          <p:cNvPr id="322" name="Google Shape;322;p34"/>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0" i="0" sz="1400" u="none" cap="none" strike="noStrike">
              <a:solidFill>
                <a:schemeClr val="dk1"/>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 EN LA NUBE</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REST</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chemeClr val="lt1"/>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0" i="0" sz="1400" u="none" cap="none" strike="noStrike">
              <a:solidFill>
                <a:schemeClr val="lt1"/>
              </a:solidFill>
              <a:latin typeface="Arial"/>
              <a:ea typeface="Arial"/>
              <a:cs typeface="Arial"/>
              <a:sym typeface="Arial"/>
            </a:endParaRPr>
          </a:p>
          <a:p>
            <a:pPr indent="-306000" lvl="1" marL="763200" marR="0" rtl="0" algn="l">
              <a:lnSpc>
                <a:spcPct val="100000"/>
              </a:lnSpc>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ESCRITORIO</a:t>
            </a:r>
            <a:endParaRPr b="0" i="0" sz="1400" u="none" cap="none" strike="noStrike">
              <a:solidFill>
                <a:srgbClr val="FFFF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MOVIL</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0" i="0" sz="1400" u="none" cap="none" strike="noStrike">
              <a:solidFill>
                <a:srgbClr val="000000"/>
              </a:solidFill>
              <a:latin typeface="Arial"/>
              <a:ea typeface="Arial"/>
              <a:cs typeface="Arial"/>
              <a:sym typeface="Arial"/>
            </a:endParaRPr>
          </a:p>
        </p:txBody>
      </p:sp>
      <p:pic>
        <p:nvPicPr>
          <p:cNvPr id="323" name="Google Shape;323;p34"/>
          <p:cNvPicPr preferRelativeResize="0"/>
          <p:nvPr/>
        </p:nvPicPr>
        <p:blipFill rotWithShape="1">
          <a:blip r:embed="rId3">
            <a:alphaModFix/>
          </a:blip>
          <a:srcRect b="0" l="0" r="0" t="0"/>
          <a:stretch/>
        </p:blipFill>
        <p:spPr>
          <a:xfrm>
            <a:off x="581200" y="2864400"/>
            <a:ext cx="3711816" cy="714300"/>
          </a:xfrm>
          <a:prstGeom prst="rect">
            <a:avLst/>
          </a:prstGeom>
          <a:noFill/>
          <a:ln>
            <a:noFill/>
          </a:ln>
        </p:spPr>
      </p:pic>
      <p:pic>
        <p:nvPicPr>
          <p:cNvPr id="324" name="Google Shape;324;p34"/>
          <p:cNvPicPr preferRelativeResize="0"/>
          <p:nvPr/>
        </p:nvPicPr>
        <p:blipFill rotWithShape="1">
          <a:blip r:embed="rId4">
            <a:alphaModFix/>
          </a:blip>
          <a:srcRect b="0" l="0" r="0" t="0"/>
          <a:stretch/>
        </p:blipFill>
        <p:spPr>
          <a:xfrm>
            <a:off x="4416825" y="2647325"/>
            <a:ext cx="3032875" cy="3973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5"/>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s-ES"/>
              <a:t>DESARROLLO</a:t>
            </a:r>
            <a:endParaRPr/>
          </a:p>
        </p:txBody>
      </p:sp>
      <p:sp>
        <p:nvSpPr>
          <p:cNvPr id="330" name="Google Shape;330;p35"/>
          <p:cNvSpPr txBox="1"/>
          <p:nvPr>
            <p:ph idx="1" type="body"/>
          </p:nvPr>
        </p:nvSpPr>
        <p:spPr>
          <a:xfrm>
            <a:off x="581192" y="1715956"/>
            <a:ext cx="8431632" cy="765915"/>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656"/>
              <a:buFont typeface="Noto Sans Symbols"/>
              <a:buChar char="∙"/>
            </a:pPr>
            <a:r>
              <a:rPr lang="es-ES">
                <a:latin typeface="Cambria"/>
                <a:ea typeface="Cambria"/>
                <a:cs typeface="Cambria"/>
                <a:sym typeface="Cambria"/>
              </a:rPr>
              <a:t>4</a:t>
            </a:r>
            <a:r>
              <a:rPr lang="es-ES" sz="1800">
                <a:latin typeface="Cambria"/>
                <a:ea typeface="Cambria"/>
                <a:cs typeface="Cambria"/>
                <a:sym typeface="Cambria"/>
              </a:rPr>
              <a:t>.	</a:t>
            </a:r>
            <a:r>
              <a:rPr lang="es-ES">
                <a:latin typeface="Cambria"/>
                <a:ea typeface="Cambria"/>
                <a:cs typeface="Cambria"/>
                <a:sym typeface="Cambria"/>
              </a:rPr>
              <a:t>Ahora se realiza el diseño de las vistas</a:t>
            </a:r>
            <a:r>
              <a:rPr lang="es-ES" sz="1800">
                <a:latin typeface="Cambria"/>
                <a:ea typeface="Cambria"/>
                <a:cs typeface="Cambria"/>
                <a:sym typeface="Cambria"/>
              </a:rPr>
              <a:t>.</a:t>
            </a:r>
            <a:endParaRPr/>
          </a:p>
        </p:txBody>
      </p:sp>
      <p:sp>
        <p:nvSpPr>
          <p:cNvPr id="331" name="Google Shape;331;p35"/>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0" i="0" sz="1400" u="none" cap="none" strike="noStrike">
              <a:solidFill>
                <a:schemeClr val="dk1"/>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 EN LA NUBE</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REST</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chemeClr val="lt1"/>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0" i="0" sz="1400" u="none" cap="none" strike="noStrike">
              <a:solidFill>
                <a:schemeClr val="lt1"/>
              </a:solidFill>
              <a:latin typeface="Arial"/>
              <a:ea typeface="Arial"/>
              <a:cs typeface="Arial"/>
              <a:sym typeface="Arial"/>
            </a:endParaRPr>
          </a:p>
          <a:p>
            <a:pPr indent="-306000" lvl="1" marL="763200" marR="0" rtl="0" algn="l">
              <a:lnSpc>
                <a:spcPct val="100000"/>
              </a:lnSpc>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ESCRITORIO</a:t>
            </a:r>
            <a:endParaRPr b="0" i="0" sz="1400" u="none" cap="none" strike="noStrike">
              <a:solidFill>
                <a:srgbClr val="FFFF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MOVIL</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0" i="0" sz="1400" u="none" cap="none" strike="noStrike">
              <a:solidFill>
                <a:srgbClr val="000000"/>
              </a:solidFill>
              <a:latin typeface="Arial"/>
              <a:ea typeface="Arial"/>
              <a:cs typeface="Arial"/>
              <a:sym typeface="Arial"/>
            </a:endParaRPr>
          </a:p>
        </p:txBody>
      </p:sp>
      <p:pic>
        <p:nvPicPr>
          <p:cNvPr id="332" name="Google Shape;332;p35"/>
          <p:cNvPicPr preferRelativeResize="0"/>
          <p:nvPr/>
        </p:nvPicPr>
        <p:blipFill rotWithShape="1">
          <a:blip r:embed="rId3">
            <a:alphaModFix/>
          </a:blip>
          <a:srcRect b="0" l="0" r="0" t="0"/>
          <a:stretch/>
        </p:blipFill>
        <p:spPr>
          <a:xfrm>
            <a:off x="1724950" y="2644500"/>
            <a:ext cx="6116751" cy="3581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3"/>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s-ES"/>
              <a:t>DESARROLLO</a:t>
            </a:r>
            <a:endParaRPr/>
          </a:p>
        </p:txBody>
      </p:sp>
      <p:sp>
        <p:nvSpPr>
          <p:cNvPr id="115" name="Google Shape;115;p3"/>
          <p:cNvSpPr txBox="1"/>
          <p:nvPr>
            <p:ph idx="1" type="body"/>
          </p:nvPr>
        </p:nvSpPr>
        <p:spPr>
          <a:xfrm>
            <a:off x="581192" y="2180496"/>
            <a:ext cx="8589441" cy="3678303"/>
          </a:xfrm>
          <a:prstGeom prst="rect">
            <a:avLst/>
          </a:prstGeom>
          <a:noFill/>
          <a:ln>
            <a:noFill/>
          </a:ln>
        </p:spPr>
        <p:txBody>
          <a:bodyPr anchorCtr="0" anchor="ctr" bIns="45700" lIns="91425" spcFirstLastPara="1" rIns="91425" wrap="square" tIns="45700">
            <a:normAutofit/>
          </a:bodyPr>
          <a:lstStyle/>
          <a:p>
            <a:pPr indent="0" lvl="0" marL="0" marR="0" rtl="0" algn="just">
              <a:lnSpc>
                <a:spcPct val="107000"/>
              </a:lnSpc>
              <a:spcBef>
                <a:spcPts val="0"/>
              </a:spcBef>
              <a:spcAft>
                <a:spcPts val="0"/>
              </a:spcAft>
              <a:buSzPts val="1656"/>
              <a:buNone/>
            </a:pPr>
            <a:r>
              <a:rPr lang="es-ES" sz="1800">
                <a:latin typeface="Cambria"/>
                <a:ea typeface="Cambria"/>
                <a:cs typeface="Cambria"/>
                <a:sym typeface="Cambria"/>
              </a:rPr>
              <a:t>2.1	OBJETIVO</a:t>
            </a:r>
            <a:endParaRPr/>
          </a:p>
          <a:p>
            <a:pPr indent="-237744" lvl="0" marL="342900" marR="0" rtl="0" algn="just">
              <a:lnSpc>
                <a:spcPct val="107000"/>
              </a:lnSpc>
              <a:spcBef>
                <a:spcPts val="0"/>
              </a:spcBef>
              <a:spcAft>
                <a:spcPts val="0"/>
              </a:spcAft>
              <a:buSzPts val="1656"/>
              <a:buFont typeface="Noto Sans Symbols"/>
              <a:buNone/>
            </a:pPr>
            <a:r>
              <a:t/>
            </a:r>
            <a:endParaRPr sz="1800">
              <a:latin typeface="Cambria"/>
              <a:ea typeface="Cambria"/>
              <a:cs typeface="Cambria"/>
              <a:sym typeface="Cambria"/>
            </a:endParaRPr>
          </a:p>
          <a:p>
            <a:pPr indent="0" lvl="0" marL="0" rtl="0" algn="just">
              <a:lnSpc>
                <a:spcPct val="107000"/>
              </a:lnSpc>
              <a:spcBef>
                <a:spcPts val="0"/>
              </a:spcBef>
              <a:spcAft>
                <a:spcPts val="0"/>
              </a:spcAft>
              <a:buClr>
                <a:srgbClr val="000000"/>
              </a:buClr>
              <a:buSzPts val="1656"/>
              <a:buFont typeface="Arial"/>
              <a:buNone/>
            </a:pPr>
            <a:r>
              <a:rPr lang="es-ES">
                <a:latin typeface="Cambria"/>
                <a:ea typeface="Cambria"/>
                <a:cs typeface="Cambria"/>
                <a:sym typeface="Cambria"/>
              </a:rPr>
              <a:t>El objetivo de este trabajo es documentar, mediante la creación de un manual técnico, las etapas de diseño e implementación de un Conversor de Unidades capaz de manejar conversiones de longitud y peso. La solución se construirá sobre una arquitectura de Servicio Web SOAP desarrollado en Java, el cual será alojado en el servidor de aplicaciones Payara. Para la persistencia de datos, se empleará Google Cloud MySQL en un entorno de nube. Adicionalmente, se incluirá el desarrollo de clientes de prueba que permitan acceder al servicio desde diversas plataformas, tales como escritorio, consola, web y móvil.</a:t>
            </a:r>
            <a:endParaRPr>
              <a:latin typeface="Cambria"/>
              <a:ea typeface="Cambria"/>
              <a:cs typeface="Cambria"/>
              <a:sym typeface="Cambria"/>
            </a:endParaRPr>
          </a:p>
        </p:txBody>
      </p:sp>
      <p:sp>
        <p:nvSpPr>
          <p:cNvPr id="116" name="Google Shape;116;p3"/>
          <p:cNvSpPr/>
          <p:nvPr/>
        </p:nvSpPr>
        <p:spPr>
          <a:xfrm>
            <a:off x="9536097" y="15240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OBJETIVO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 EN LA NUBE</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SOAP</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MOVIL</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g3a5500ffa59_0_156"/>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s-ES"/>
              <a:t>DESARROLLO</a:t>
            </a:r>
            <a:endParaRPr/>
          </a:p>
        </p:txBody>
      </p:sp>
      <p:sp>
        <p:nvSpPr>
          <p:cNvPr id="338" name="Google Shape;338;g3a5500ffa59_0_156"/>
          <p:cNvSpPr txBox="1"/>
          <p:nvPr>
            <p:ph idx="1" type="body"/>
          </p:nvPr>
        </p:nvSpPr>
        <p:spPr>
          <a:xfrm>
            <a:off x="581192" y="1715956"/>
            <a:ext cx="8431500" cy="765900"/>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656"/>
              <a:buFont typeface="Noto Sans Symbols"/>
              <a:buChar char="∙"/>
            </a:pPr>
            <a:r>
              <a:rPr lang="es-ES">
                <a:latin typeface="Cambria"/>
                <a:ea typeface="Cambria"/>
                <a:cs typeface="Cambria"/>
                <a:sym typeface="Cambria"/>
              </a:rPr>
              <a:t>4</a:t>
            </a:r>
            <a:r>
              <a:rPr lang="es-ES" sz="1800">
                <a:latin typeface="Cambria"/>
                <a:ea typeface="Cambria"/>
                <a:cs typeface="Cambria"/>
                <a:sym typeface="Cambria"/>
              </a:rPr>
              <a:t>.	</a:t>
            </a:r>
            <a:r>
              <a:rPr lang="es-ES">
                <a:latin typeface="Cambria"/>
                <a:ea typeface="Cambria"/>
                <a:cs typeface="Cambria"/>
                <a:sym typeface="Cambria"/>
              </a:rPr>
              <a:t>Ahora se realiza el diseño de las vistas</a:t>
            </a:r>
            <a:r>
              <a:rPr lang="es-ES" sz="1800">
                <a:latin typeface="Cambria"/>
                <a:ea typeface="Cambria"/>
                <a:cs typeface="Cambria"/>
                <a:sym typeface="Cambria"/>
              </a:rPr>
              <a:t>.</a:t>
            </a:r>
            <a:endParaRPr/>
          </a:p>
        </p:txBody>
      </p:sp>
      <p:sp>
        <p:nvSpPr>
          <p:cNvPr id="339" name="Google Shape;339;g3a5500ffa59_0_156"/>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0" i="0" sz="1400" u="none" cap="none" strike="noStrike">
              <a:solidFill>
                <a:schemeClr val="dk1"/>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 EN LA NUBE</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REST</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chemeClr val="lt1"/>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0" i="0" sz="1400" u="none" cap="none" strike="noStrike">
              <a:solidFill>
                <a:schemeClr val="lt1"/>
              </a:solidFill>
              <a:latin typeface="Arial"/>
              <a:ea typeface="Arial"/>
              <a:cs typeface="Arial"/>
              <a:sym typeface="Arial"/>
            </a:endParaRPr>
          </a:p>
          <a:p>
            <a:pPr indent="-306000" lvl="1" marL="763200" marR="0" rtl="0" algn="l">
              <a:lnSpc>
                <a:spcPct val="100000"/>
              </a:lnSpc>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ESCRITORIO</a:t>
            </a:r>
            <a:endParaRPr b="0" i="0" sz="1400" u="none" cap="none" strike="noStrike">
              <a:solidFill>
                <a:srgbClr val="FFFF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MOVIL</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0" i="0" sz="1400" u="none" cap="none" strike="noStrike">
              <a:solidFill>
                <a:srgbClr val="000000"/>
              </a:solidFill>
              <a:latin typeface="Arial"/>
              <a:ea typeface="Arial"/>
              <a:cs typeface="Arial"/>
              <a:sym typeface="Arial"/>
            </a:endParaRPr>
          </a:p>
        </p:txBody>
      </p:sp>
      <p:pic>
        <p:nvPicPr>
          <p:cNvPr id="340" name="Google Shape;340;g3a5500ffa59_0_156"/>
          <p:cNvPicPr preferRelativeResize="0"/>
          <p:nvPr/>
        </p:nvPicPr>
        <p:blipFill rotWithShape="1">
          <a:blip r:embed="rId3">
            <a:alphaModFix/>
          </a:blip>
          <a:srcRect b="0" l="0" r="0" t="0"/>
          <a:stretch/>
        </p:blipFill>
        <p:spPr>
          <a:xfrm>
            <a:off x="315025" y="2591725"/>
            <a:ext cx="4438700" cy="3100050"/>
          </a:xfrm>
          <a:prstGeom prst="rect">
            <a:avLst/>
          </a:prstGeom>
          <a:noFill/>
          <a:ln>
            <a:noFill/>
          </a:ln>
        </p:spPr>
      </p:pic>
      <p:pic>
        <p:nvPicPr>
          <p:cNvPr id="341" name="Google Shape;341;g3a5500ffa59_0_156"/>
          <p:cNvPicPr preferRelativeResize="0"/>
          <p:nvPr/>
        </p:nvPicPr>
        <p:blipFill rotWithShape="1">
          <a:blip r:embed="rId4">
            <a:alphaModFix/>
          </a:blip>
          <a:srcRect b="0" l="0" r="0" t="0"/>
          <a:stretch/>
        </p:blipFill>
        <p:spPr>
          <a:xfrm>
            <a:off x="4753725" y="3528598"/>
            <a:ext cx="4366800" cy="301902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6"/>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s-ES"/>
              <a:t>DESARROLLO</a:t>
            </a:r>
            <a:endParaRPr/>
          </a:p>
        </p:txBody>
      </p:sp>
      <p:sp>
        <p:nvSpPr>
          <p:cNvPr id="347" name="Google Shape;347;p36"/>
          <p:cNvSpPr txBox="1"/>
          <p:nvPr>
            <p:ph idx="1" type="body"/>
          </p:nvPr>
        </p:nvSpPr>
        <p:spPr>
          <a:xfrm>
            <a:off x="484209" y="1715956"/>
            <a:ext cx="8576663" cy="1442780"/>
          </a:xfrm>
          <a:prstGeom prst="rect">
            <a:avLst/>
          </a:prstGeom>
          <a:noFill/>
          <a:ln>
            <a:noFill/>
          </a:ln>
        </p:spPr>
        <p:txBody>
          <a:bodyPr anchorCtr="0" anchor="ctr" bIns="45700" lIns="91425" spcFirstLastPara="1" rIns="91425" wrap="square" tIns="45700">
            <a:normAutofit/>
          </a:bodyPr>
          <a:lstStyle/>
          <a:p>
            <a:pPr indent="-342900" lvl="0" marL="342900" marR="0" rtl="0" algn="just">
              <a:lnSpc>
                <a:spcPct val="107000"/>
              </a:lnSpc>
              <a:spcBef>
                <a:spcPts val="0"/>
              </a:spcBef>
              <a:spcAft>
                <a:spcPts val="0"/>
              </a:spcAft>
              <a:buSzPts val="1840"/>
              <a:buFont typeface="Noto Sans Symbols"/>
              <a:buChar char="∙"/>
            </a:pPr>
            <a:r>
              <a:rPr lang="es-ES" sz="2000">
                <a:latin typeface="Cambria"/>
                <a:ea typeface="Cambria"/>
                <a:cs typeface="Cambria"/>
                <a:sym typeface="Cambria"/>
              </a:rPr>
              <a:t>Como tercer paso, se crea el proyecto web que permite un funcionamiento multiplataforma.</a:t>
            </a:r>
            <a:endParaRPr/>
          </a:p>
          <a:p>
            <a:pPr indent="-342900" lvl="0" marL="342900" marR="0" rtl="0" algn="just">
              <a:lnSpc>
                <a:spcPct val="107000"/>
              </a:lnSpc>
              <a:spcBef>
                <a:spcPts val="0"/>
              </a:spcBef>
              <a:spcAft>
                <a:spcPts val="0"/>
              </a:spcAft>
              <a:buSzPts val="1840"/>
              <a:buFont typeface="Noto Sans Symbols"/>
              <a:buChar char="∙"/>
            </a:pPr>
            <a:r>
              <a:rPr lang="es-ES" sz="2000">
                <a:latin typeface="Cambria"/>
                <a:ea typeface="Cambria"/>
                <a:cs typeface="Cambria"/>
                <a:sym typeface="Cambria"/>
              </a:rPr>
              <a:t>Se deben tener en cuenta los siguientes pasos para desarrollar el proyecto.</a:t>
            </a:r>
            <a:endParaRPr/>
          </a:p>
        </p:txBody>
      </p:sp>
      <p:sp>
        <p:nvSpPr>
          <p:cNvPr id="348" name="Google Shape;348;p36"/>
          <p:cNvSpPr/>
          <p:nvPr/>
        </p:nvSpPr>
        <p:spPr>
          <a:xfrm>
            <a:off x="9383697" y="0"/>
            <a:ext cx="280830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0" i="0" sz="1400" u="none" cap="none" strike="noStrike">
              <a:solidFill>
                <a:schemeClr val="dk1"/>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 EN LA NUBE</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REST</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WEB</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MOVIL</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0" i="0" sz="1400" u="none" cap="none" strike="noStrike">
              <a:solidFill>
                <a:srgbClr val="000000"/>
              </a:solidFill>
              <a:latin typeface="Arial"/>
              <a:ea typeface="Arial"/>
              <a:cs typeface="Arial"/>
              <a:sym typeface="Arial"/>
            </a:endParaRPr>
          </a:p>
        </p:txBody>
      </p:sp>
      <p:pic>
        <p:nvPicPr>
          <p:cNvPr id="349" name="Google Shape;349;p36"/>
          <p:cNvPicPr preferRelativeResize="0"/>
          <p:nvPr/>
        </p:nvPicPr>
        <p:blipFill rotWithShape="1">
          <a:blip r:embed="rId3">
            <a:alphaModFix/>
          </a:blip>
          <a:srcRect b="0" l="0" r="0" t="0"/>
          <a:stretch/>
        </p:blipFill>
        <p:spPr>
          <a:xfrm>
            <a:off x="2162372" y="3158736"/>
            <a:ext cx="5220335" cy="238125"/>
          </a:xfrm>
          <a:prstGeom prst="rect">
            <a:avLst/>
          </a:prstGeom>
          <a:noFill/>
          <a:ln cap="sq" cmpd="thickThin" w="88900">
            <a:solidFill>
              <a:srgbClr val="000000"/>
            </a:solidFill>
            <a:prstDash val="solid"/>
            <a:miter lim="800000"/>
            <a:headEnd len="sm" w="sm" type="none"/>
            <a:tailEnd len="sm" w="sm" type="none"/>
          </a:ln>
        </p:spPr>
      </p:pic>
      <p:pic>
        <p:nvPicPr>
          <p:cNvPr id="350" name="Google Shape;350;p36"/>
          <p:cNvPicPr preferRelativeResize="0"/>
          <p:nvPr/>
        </p:nvPicPr>
        <p:blipFill rotWithShape="1">
          <a:blip r:embed="rId4">
            <a:alphaModFix/>
          </a:blip>
          <a:srcRect b="0" l="0" r="0" t="0"/>
          <a:stretch/>
        </p:blipFill>
        <p:spPr>
          <a:xfrm>
            <a:off x="2162375" y="3776550"/>
            <a:ext cx="5525075" cy="2379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7"/>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s-ES"/>
              <a:t>DESARROLLO</a:t>
            </a:r>
            <a:endParaRPr/>
          </a:p>
        </p:txBody>
      </p:sp>
      <p:sp>
        <p:nvSpPr>
          <p:cNvPr id="356" name="Google Shape;356;p37"/>
          <p:cNvSpPr txBox="1"/>
          <p:nvPr>
            <p:ph idx="1" type="body"/>
          </p:nvPr>
        </p:nvSpPr>
        <p:spPr>
          <a:xfrm>
            <a:off x="484209" y="1986220"/>
            <a:ext cx="8576663" cy="1442780"/>
          </a:xfrm>
          <a:prstGeom prst="rect">
            <a:avLst/>
          </a:prstGeom>
          <a:noFill/>
          <a:ln>
            <a:noFill/>
          </a:ln>
        </p:spPr>
        <p:txBody>
          <a:bodyPr anchorCtr="0" anchor="ctr" bIns="45700" lIns="91425" spcFirstLastPara="1" rIns="91425" wrap="square" tIns="45700">
            <a:normAutofit/>
          </a:bodyPr>
          <a:lstStyle/>
          <a:p>
            <a:pPr indent="-342900" lvl="0" marL="342900" marR="0" rtl="0" algn="just">
              <a:lnSpc>
                <a:spcPct val="107000"/>
              </a:lnSpc>
              <a:spcBef>
                <a:spcPts val="0"/>
              </a:spcBef>
              <a:spcAft>
                <a:spcPts val="0"/>
              </a:spcAft>
              <a:buSzPts val="1840"/>
              <a:buFont typeface="Noto Sans Symbols"/>
              <a:buChar char="∙"/>
            </a:pPr>
            <a:r>
              <a:rPr lang="es-ES" sz="2000">
                <a:latin typeface="Cambria"/>
                <a:ea typeface="Cambria"/>
                <a:cs typeface="Cambria"/>
                <a:sym typeface="Cambria"/>
              </a:rPr>
              <a:t>1.	Estructura WEB. </a:t>
            </a:r>
            <a:endParaRPr/>
          </a:p>
        </p:txBody>
      </p:sp>
      <p:sp>
        <p:nvSpPr>
          <p:cNvPr id="357" name="Google Shape;357;p37"/>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0" i="0" sz="1400" u="none" cap="none" strike="noStrike">
              <a:solidFill>
                <a:schemeClr val="dk1"/>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 EN LA NUBE</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REST</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WEB</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MOVIL</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0" i="0" sz="1400" u="none" cap="none" strike="noStrike">
              <a:solidFill>
                <a:srgbClr val="000000"/>
              </a:solidFill>
              <a:latin typeface="Arial"/>
              <a:ea typeface="Arial"/>
              <a:cs typeface="Arial"/>
              <a:sym typeface="Arial"/>
            </a:endParaRPr>
          </a:p>
        </p:txBody>
      </p:sp>
      <p:pic>
        <p:nvPicPr>
          <p:cNvPr id="358" name="Google Shape;358;p37"/>
          <p:cNvPicPr preferRelativeResize="0"/>
          <p:nvPr/>
        </p:nvPicPr>
        <p:blipFill rotWithShape="1">
          <a:blip r:embed="rId3">
            <a:alphaModFix/>
          </a:blip>
          <a:srcRect b="0" l="0" r="0" t="0"/>
          <a:stretch/>
        </p:blipFill>
        <p:spPr>
          <a:xfrm>
            <a:off x="1354488" y="3335150"/>
            <a:ext cx="6836101" cy="18687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8"/>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s-ES"/>
              <a:t>DESARROLLO</a:t>
            </a:r>
            <a:endParaRPr/>
          </a:p>
        </p:txBody>
      </p:sp>
      <p:sp>
        <p:nvSpPr>
          <p:cNvPr id="364" name="Google Shape;364;p38"/>
          <p:cNvSpPr txBox="1"/>
          <p:nvPr>
            <p:ph idx="1" type="body"/>
          </p:nvPr>
        </p:nvSpPr>
        <p:spPr>
          <a:xfrm>
            <a:off x="491570" y="1585592"/>
            <a:ext cx="8576663" cy="1442780"/>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840"/>
              <a:buFont typeface="Noto Sans Symbols"/>
              <a:buChar char="∙"/>
            </a:pPr>
            <a:r>
              <a:rPr lang="es-ES" sz="2000">
                <a:latin typeface="Cambria"/>
                <a:ea typeface="Cambria"/>
                <a:cs typeface="Cambria"/>
                <a:sym typeface="Cambria"/>
              </a:rPr>
              <a:t>2.	Nuevamente se integra la lógica del servicio</a:t>
            </a:r>
            <a:endParaRPr sz="2000">
              <a:latin typeface="Cambria"/>
              <a:ea typeface="Cambria"/>
              <a:cs typeface="Cambria"/>
              <a:sym typeface="Cambria"/>
            </a:endParaRPr>
          </a:p>
        </p:txBody>
      </p:sp>
      <p:sp>
        <p:nvSpPr>
          <p:cNvPr id="365" name="Google Shape;365;p38"/>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0" i="0" sz="1400" u="none" cap="none" strike="noStrike">
              <a:solidFill>
                <a:schemeClr val="dk1"/>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 EN LA NUBE</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REST</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WEB</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MOVIL</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0" i="0" sz="1400" u="none" cap="none" strike="noStrike">
              <a:solidFill>
                <a:srgbClr val="000000"/>
              </a:solidFill>
              <a:latin typeface="Arial"/>
              <a:ea typeface="Arial"/>
              <a:cs typeface="Arial"/>
              <a:sym typeface="Arial"/>
            </a:endParaRPr>
          </a:p>
        </p:txBody>
      </p:sp>
      <p:pic>
        <p:nvPicPr>
          <p:cNvPr id="366" name="Google Shape;366;p38"/>
          <p:cNvPicPr preferRelativeResize="0"/>
          <p:nvPr/>
        </p:nvPicPr>
        <p:blipFill rotWithShape="1">
          <a:blip r:embed="rId3">
            <a:alphaModFix/>
          </a:blip>
          <a:srcRect b="0" l="0" r="0" t="0"/>
          <a:stretch/>
        </p:blipFill>
        <p:spPr>
          <a:xfrm>
            <a:off x="1928913" y="2716125"/>
            <a:ext cx="5701975" cy="3855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9"/>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s-ES"/>
              <a:t>DESARROLLO</a:t>
            </a:r>
            <a:endParaRPr/>
          </a:p>
        </p:txBody>
      </p:sp>
      <p:sp>
        <p:nvSpPr>
          <p:cNvPr id="372" name="Google Shape;372;p39"/>
          <p:cNvSpPr txBox="1"/>
          <p:nvPr>
            <p:ph idx="1" type="body"/>
          </p:nvPr>
        </p:nvSpPr>
        <p:spPr>
          <a:xfrm>
            <a:off x="581192" y="1541167"/>
            <a:ext cx="5504256" cy="923925"/>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840"/>
              <a:buFont typeface="Noto Sans Symbols"/>
              <a:buChar char="∙"/>
            </a:pPr>
            <a:r>
              <a:rPr lang="es-ES" sz="2000">
                <a:latin typeface="Cambria"/>
                <a:ea typeface="Cambria"/>
                <a:cs typeface="Cambria"/>
                <a:sym typeface="Cambria"/>
              </a:rPr>
              <a:t>3.	Ahora la lógica del controlador</a:t>
            </a:r>
            <a:endParaRPr sz="2000">
              <a:latin typeface="Cambria"/>
              <a:ea typeface="Cambria"/>
              <a:cs typeface="Cambria"/>
              <a:sym typeface="Cambria"/>
            </a:endParaRPr>
          </a:p>
        </p:txBody>
      </p:sp>
      <p:sp>
        <p:nvSpPr>
          <p:cNvPr id="373" name="Google Shape;373;p39"/>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0" i="0" sz="1400" u="none" cap="none" strike="noStrike">
              <a:solidFill>
                <a:schemeClr val="dk1"/>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 EN LA NUBE</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REST</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WEB</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MOVIL</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0" i="0" sz="1400" u="none" cap="none" strike="noStrike">
              <a:solidFill>
                <a:srgbClr val="000000"/>
              </a:solidFill>
              <a:latin typeface="Arial"/>
              <a:ea typeface="Arial"/>
              <a:cs typeface="Arial"/>
              <a:sym typeface="Arial"/>
            </a:endParaRPr>
          </a:p>
        </p:txBody>
      </p:sp>
      <p:pic>
        <p:nvPicPr>
          <p:cNvPr id="374" name="Google Shape;374;p39"/>
          <p:cNvPicPr preferRelativeResize="0"/>
          <p:nvPr/>
        </p:nvPicPr>
        <p:blipFill rotWithShape="1">
          <a:blip r:embed="rId3">
            <a:alphaModFix/>
          </a:blip>
          <a:srcRect b="0" l="0" r="0" t="0"/>
          <a:stretch/>
        </p:blipFill>
        <p:spPr>
          <a:xfrm>
            <a:off x="1615975" y="2292251"/>
            <a:ext cx="5748451" cy="43485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0"/>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s-ES"/>
              <a:t>DESARROLLO</a:t>
            </a:r>
            <a:endParaRPr/>
          </a:p>
        </p:txBody>
      </p:sp>
      <p:sp>
        <p:nvSpPr>
          <p:cNvPr id="380" name="Google Shape;380;p40"/>
          <p:cNvSpPr txBox="1"/>
          <p:nvPr>
            <p:ph idx="1" type="body"/>
          </p:nvPr>
        </p:nvSpPr>
        <p:spPr>
          <a:xfrm>
            <a:off x="581192" y="2002233"/>
            <a:ext cx="8717364" cy="370961"/>
          </a:xfrm>
          <a:prstGeom prst="rect">
            <a:avLst/>
          </a:prstGeom>
          <a:noFill/>
          <a:ln>
            <a:noFill/>
          </a:ln>
        </p:spPr>
        <p:txBody>
          <a:bodyPr anchorCtr="0" anchor="ctr" bIns="45700" lIns="91425" spcFirstLastPara="1" rIns="91425" wrap="square" tIns="45700">
            <a:normAutofit lnSpcReduction="20000"/>
          </a:bodyPr>
          <a:lstStyle/>
          <a:p>
            <a:pPr indent="-342900" lvl="0" marL="342900" rtl="0" algn="just">
              <a:lnSpc>
                <a:spcPct val="107000"/>
              </a:lnSpc>
              <a:spcBef>
                <a:spcPts val="0"/>
              </a:spcBef>
              <a:spcAft>
                <a:spcPts val="0"/>
              </a:spcAft>
              <a:buSzPts val="1840"/>
              <a:buFont typeface="Noto Sans Symbols"/>
              <a:buChar char="∙"/>
            </a:pPr>
            <a:r>
              <a:rPr lang="es-ES" sz="2000">
                <a:latin typeface="Cambria"/>
                <a:ea typeface="Cambria"/>
                <a:cs typeface="Cambria"/>
                <a:sym typeface="Cambria"/>
              </a:rPr>
              <a:t>3. Ahora las vistas, empezando por las de Login </a:t>
            </a:r>
            <a:endParaRPr sz="2000">
              <a:latin typeface="Cambria"/>
              <a:ea typeface="Cambria"/>
              <a:cs typeface="Cambria"/>
              <a:sym typeface="Cambria"/>
            </a:endParaRPr>
          </a:p>
        </p:txBody>
      </p:sp>
      <p:sp>
        <p:nvSpPr>
          <p:cNvPr id="381" name="Google Shape;381;p40"/>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0" i="0" sz="1400" u="none" cap="none" strike="noStrike">
              <a:solidFill>
                <a:schemeClr val="dk1"/>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 EN LA NUBE</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REST</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WEB</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MOVIL</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0" i="0" sz="1400" u="none" cap="none" strike="noStrike">
              <a:solidFill>
                <a:srgbClr val="000000"/>
              </a:solidFill>
              <a:latin typeface="Arial"/>
              <a:ea typeface="Arial"/>
              <a:cs typeface="Arial"/>
              <a:sym typeface="Arial"/>
            </a:endParaRPr>
          </a:p>
        </p:txBody>
      </p:sp>
      <p:pic>
        <p:nvPicPr>
          <p:cNvPr id="382" name="Google Shape;382;p40"/>
          <p:cNvPicPr preferRelativeResize="0"/>
          <p:nvPr/>
        </p:nvPicPr>
        <p:blipFill rotWithShape="1">
          <a:blip r:embed="rId3">
            <a:alphaModFix/>
          </a:blip>
          <a:srcRect b="0" l="0" r="0" t="0"/>
          <a:stretch/>
        </p:blipFill>
        <p:spPr>
          <a:xfrm>
            <a:off x="842225" y="2659475"/>
            <a:ext cx="8296326" cy="36363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g3a5500ffa59_0_212"/>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s-ES"/>
              <a:t>DESARROLLO</a:t>
            </a:r>
            <a:endParaRPr/>
          </a:p>
        </p:txBody>
      </p:sp>
      <p:sp>
        <p:nvSpPr>
          <p:cNvPr id="388" name="Google Shape;388;g3a5500ffa59_0_212"/>
          <p:cNvSpPr txBox="1"/>
          <p:nvPr>
            <p:ph idx="1" type="body"/>
          </p:nvPr>
        </p:nvSpPr>
        <p:spPr>
          <a:xfrm>
            <a:off x="581192" y="2002233"/>
            <a:ext cx="8717400" cy="371100"/>
          </a:xfrm>
          <a:prstGeom prst="rect">
            <a:avLst/>
          </a:prstGeom>
          <a:noFill/>
          <a:ln>
            <a:noFill/>
          </a:ln>
        </p:spPr>
        <p:txBody>
          <a:bodyPr anchorCtr="0" anchor="ctr" bIns="45700" lIns="91425" spcFirstLastPara="1" rIns="91425" wrap="square" tIns="45700">
            <a:normAutofit fontScale="92500" lnSpcReduction="10000"/>
          </a:bodyPr>
          <a:lstStyle/>
          <a:p>
            <a:pPr indent="-334137" lvl="0" marL="342900" rtl="0" algn="just">
              <a:lnSpc>
                <a:spcPct val="107000"/>
              </a:lnSpc>
              <a:spcBef>
                <a:spcPts val="0"/>
              </a:spcBef>
              <a:spcAft>
                <a:spcPts val="0"/>
              </a:spcAft>
              <a:buSzPct val="91998"/>
              <a:buFont typeface="Noto Sans Symbols"/>
              <a:buChar char="∙"/>
            </a:pPr>
            <a:r>
              <a:rPr lang="es-ES" sz="2000">
                <a:latin typeface="Cambria"/>
                <a:ea typeface="Cambria"/>
                <a:cs typeface="Cambria"/>
                <a:sym typeface="Cambria"/>
              </a:rPr>
              <a:t>4. Ahora las vistas, empezando por las de Dashboard y funcionalidad general</a:t>
            </a:r>
            <a:endParaRPr sz="2000">
              <a:latin typeface="Cambria"/>
              <a:ea typeface="Cambria"/>
              <a:cs typeface="Cambria"/>
              <a:sym typeface="Cambria"/>
            </a:endParaRPr>
          </a:p>
        </p:txBody>
      </p:sp>
      <p:sp>
        <p:nvSpPr>
          <p:cNvPr id="389" name="Google Shape;389;g3a5500ffa59_0_212"/>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0" i="0" sz="1400" u="none" cap="none" strike="noStrike">
              <a:solidFill>
                <a:schemeClr val="dk1"/>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 EN LA NUBE</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REST</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WEB</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MOVIL</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0" i="0" sz="1400" u="none" cap="none" strike="noStrike">
              <a:solidFill>
                <a:srgbClr val="000000"/>
              </a:solidFill>
              <a:latin typeface="Arial"/>
              <a:ea typeface="Arial"/>
              <a:cs typeface="Arial"/>
              <a:sym typeface="Arial"/>
            </a:endParaRPr>
          </a:p>
        </p:txBody>
      </p:sp>
      <p:pic>
        <p:nvPicPr>
          <p:cNvPr id="390" name="Google Shape;390;g3a5500ffa59_0_212"/>
          <p:cNvPicPr preferRelativeResize="0"/>
          <p:nvPr/>
        </p:nvPicPr>
        <p:blipFill rotWithShape="1">
          <a:blip r:embed="rId3">
            <a:alphaModFix/>
          </a:blip>
          <a:srcRect b="0" l="0" r="0" t="0"/>
          <a:stretch/>
        </p:blipFill>
        <p:spPr>
          <a:xfrm>
            <a:off x="581200" y="2659700"/>
            <a:ext cx="8383051" cy="37058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3"/>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s-ES"/>
              <a:t>DESARROLLO</a:t>
            </a:r>
            <a:endParaRPr/>
          </a:p>
        </p:txBody>
      </p:sp>
      <p:sp>
        <p:nvSpPr>
          <p:cNvPr id="396" name="Google Shape;396;p43"/>
          <p:cNvSpPr txBox="1"/>
          <p:nvPr>
            <p:ph idx="1" type="body"/>
          </p:nvPr>
        </p:nvSpPr>
        <p:spPr>
          <a:xfrm>
            <a:off x="581192" y="2002233"/>
            <a:ext cx="8429817" cy="399715"/>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840"/>
              <a:buFont typeface="Noto Sans Symbols"/>
              <a:buChar char="∙"/>
            </a:pPr>
            <a:r>
              <a:rPr lang="es-ES" sz="2000">
                <a:latin typeface="Cambria"/>
                <a:ea typeface="Cambria"/>
                <a:cs typeface="Cambria"/>
                <a:sym typeface="Cambria"/>
              </a:rPr>
              <a:t>5. La ejecución del cliente web</a:t>
            </a:r>
            <a:endParaRPr sz="2000">
              <a:latin typeface="Cambria"/>
              <a:ea typeface="Cambria"/>
              <a:cs typeface="Cambria"/>
              <a:sym typeface="Cambria"/>
            </a:endParaRPr>
          </a:p>
        </p:txBody>
      </p:sp>
      <p:sp>
        <p:nvSpPr>
          <p:cNvPr id="397" name="Google Shape;397;p43"/>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0" i="0" sz="1400" u="none" cap="none" strike="noStrike">
              <a:solidFill>
                <a:schemeClr val="dk1"/>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 EN LA NUBE</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REST</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WEB</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MOVIL</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0" i="0" sz="1400" u="none" cap="none" strike="noStrike">
              <a:solidFill>
                <a:srgbClr val="000000"/>
              </a:solidFill>
              <a:latin typeface="Arial"/>
              <a:ea typeface="Arial"/>
              <a:cs typeface="Arial"/>
              <a:sym typeface="Arial"/>
            </a:endParaRPr>
          </a:p>
        </p:txBody>
      </p:sp>
      <p:pic>
        <p:nvPicPr>
          <p:cNvPr id="398" name="Google Shape;398;p43"/>
          <p:cNvPicPr preferRelativeResize="0"/>
          <p:nvPr/>
        </p:nvPicPr>
        <p:blipFill rotWithShape="1">
          <a:blip r:embed="rId3">
            <a:alphaModFix/>
          </a:blip>
          <a:srcRect b="0" l="0" r="0" t="0"/>
          <a:stretch/>
        </p:blipFill>
        <p:spPr>
          <a:xfrm>
            <a:off x="302400" y="2688225"/>
            <a:ext cx="4895850" cy="2667000"/>
          </a:xfrm>
          <a:prstGeom prst="rect">
            <a:avLst/>
          </a:prstGeom>
          <a:noFill/>
          <a:ln>
            <a:noFill/>
          </a:ln>
        </p:spPr>
      </p:pic>
      <p:pic>
        <p:nvPicPr>
          <p:cNvPr id="399" name="Google Shape;399;p43"/>
          <p:cNvPicPr preferRelativeResize="0"/>
          <p:nvPr/>
        </p:nvPicPr>
        <p:blipFill rotWithShape="1">
          <a:blip r:embed="rId4">
            <a:alphaModFix/>
          </a:blip>
          <a:srcRect b="0" l="0" r="0" t="0"/>
          <a:stretch/>
        </p:blipFill>
        <p:spPr>
          <a:xfrm>
            <a:off x="4143725" y="3975400"/>
            <a:ext cx="4867275" cy="26955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g3a5500ffa59_0_222"/>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s-ES"/>
              <a:t>DESARROLLO</a:t>
            </a:r>
            <a:endParaRPr/>
          </a:p>
        </p:txBody>
      </p:sp>
      <p:sp>
        <p:nvSpPr>
          <p:cNvPr id="405" name="Google Shape;405;g3a5500ffa59_0_222"/>
          <p:cNvSpPr txBox="1"/>
          <p:nvPr>
            <p:ph idx="1" type="body"/>
          </p:nvPr>
        </p:nvSpPr>
        <p:spPr>
          <a:xfrm>
            <a:off x="581192" y="2002233"/>
            <a:ext cx="8429700" cy="399600"/>
          </a:xfrm>
          <a:prstGeom prst="rect">
            <a:avLst/>
          </a:prstGeom>
          <a:noFill/>
          <a:ln>
            <a:noFill/>
          </a:ln>
        </p:spPr>
        <p:txBody>
          <a:bodyPr anchorCtr="0" anchor="ctr" bIns="45700" lIns="91425" spcFirstLastPara="1" rIns="91425" wrap="square" tIns="45700">
            <a:normAutofit/>
          </a:bodyPr>
          <a:lstStyle/>
          <a:p>
            <a:pPr indent="-342900" lvl="0" marL="342900" rtl="0" algn="just">
              <a:lnSpc>
                <a:spcPct val="107000"/>
              </a:lnSpc>
              <a:spcBef>
                <a:spcPts val="0"/>
              </a:spcBef>
              <a:spcAft>
                <a:spcPts val="0"/>
              </a:spcAft>
              <a:buSzPts val="1840"/>
              <a:buFont typeface="Noto Sans Symbols"/>
              <a:buChar char="∙"/>
            </a:pPr>
            <a:r>
              <a:rPr lang="es-ES" sz="2000">
                <a:latin typeface="Cambria"/>
                <a:ea typeface="Cambria"/>
                <a:cs typeface="Cambria"/>
                <a:sym typeface="Cambria"/>
              </a:rPr>
              <a:t>5. La ejecución del cliente web</a:t>
            </a:r>
            <a:endParaRPr sz="2000">
              <a:latin typeface="Cambria"/>
              <a:ea typeface="Cambria"/>
              <a:cs typeface="Cambria"/>
              <a:sym typeface="Cambria"/>
            </a:endParaRPr>
          </a:p>
        </p:txBody>
      </p:sp>
      <p:sp>
        <p:nvSpPr>
          <p:cNvPr id="406" name="Google Shape;406;g3a5500ffa59_0_222"/>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0" i="0" sz="1400" u="none" cap="none" strike="noStrike">
              <a:solidFill>
                <a:schemeClr val="dk1"/>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 EN LA NUBE</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REST</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WEB</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MOVIL</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0" i="0" sz="1400" u="none" cap="none" strike="noStrike">
              <a:solidFill>
                <a:srgbClr val="000000"/>
              </a:solidFill>
              <a:latin typeface="Arial"/>
              <a:ea typeface="Arial"/>
              <a:cs typeface="Arial"/>
              <a:sym typeface="Arial"/>
            </a:endParaRPr>
          </a:p>
        </p:txBody>
      </p:sp>
      <p:pic>
        <p:nvPicPr>
          <p:cNvPr id="407" name="Google Shape;407;g3a5500ffa59_0_222"/>
          <p:cNvPicPr preferRelativeResize="0"/>
          <p:nvPr/>
        </p:nvPicPr>
        <p:blipFill rotWithShape="1">
          <a:blip r:embed="rId3">
            <a:alphaModFix/>
          </a:blip>
          <a:srcRect b="0" l="0" r="0" t="0"/>
          <a:stretch/>
        </p:blipFill>
        <p:spPr>
          <a:xfrm>
            <a:off x="338250" y="2498800"/>
            <a:ext cx="5187251" cy="2890950"/>
          </a:xfrm>
          <a:prstGeom prst="rect">
            <a:avLst/>
          </a:prstGeom>
          <a:noFill/>
          <a:ln>
            <a:noFill/>
          </a:ln>
        </p:spPr>
      </p:pic>
      <p:pic>
        <p:nvPicPr>
          <p:cNvPr id="408" name="Google Shape;408;g3a5500ffa59_0_222"/>
          <p:cNvPicPr preferRelativeResize="0"/>
          <p:nvPr/>
        </p:nvPicPr>
        <p:blipFill rotWithShape="1">
          <a:blip r:embed="rId4">
            <a:alphaModFix/>
          </a:blip>
          <a:srcRect b="0" l="0" r="0" t="0"/>
          <a:stretch/>
        </p:blipFill>
        <p:spPr>
          <a:xfrm>
            <a:off x="4623100" y="4166400"/>
            <a:ext cx="4387800" cy="24376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5"/>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s-ES"/>
              <a:t>DESARROLLO</a:t>
            </a:r>
            <a:endParaRPr/>
          </a:p>
        </p:txBody>
      </p:sp>
      <p:sp>
        <p:nvSpPr>
          <p:cNvPr id="414" name="Google Shape;414;p45"/>
          <p:cNvSpPr txBox="1"/>
          <p:nvPr>
            <p:ph idx="1" type="body"/>
          </p:nvPr>
        </p:nvSpPr>
        <p:spPr>
          <a:xfrm>
            <a:off x="581192" y="2002233"/>
            <a:ext cx="7558116" cy="427091"/>
          </a:xfrm>
          <a:prstGeom prst="rect">
            <a:avLst/>
          </a:prstGeom>
          <a:noFill/>
          <a:ln>
            <a:noFill/>
          </a:ln>
        </p:spPr>
        <p:txBody>
          <a:bodyPr anchorCtr="0" anchor="ctr" bIns="45700" lIns="91425" spcFirstLastPara="1" rIns="91425" wrap="square" tIns="45700">
            <a:normAutofit/>
          </a:bodyPr>
          <a:lstStyle/>
          <a:p>
            <a:pPr indent="-306000" lvl="0" marL="306000" rtl="0" algn="just">
              <a:lnSpc>
                <a:spcPct val="107000"/>
              </a:lnSpc>
              <a:spcBef>
                <a:spcPts val="0"/>
              </a:spcBef>
              <a:spcAft>
                <a:spcPts val="0"/>
              </a:spcAft>
              <a:buSzPts val="1840"/>
              <a:buChar char="∙"/>
            </a:pPr>
            <a:r>
              <a:rPr lang="es-ES" sz="2000">
                <a:latin typeface="Cambria"/>
                <a:ea typeface="Cambria"/>
                <a:cs typeface="Cambria"/>
                <a:sym typeface="Cambria"/>
              </a:rPr>
              <a:t>5. La ejecución del cliente web</a:t>
            </a:r>
            <a:endParaRPr sz="2000">
              <a:latin typeface="Cambria"/>
              <a:ea typeface="Cambria"/>
              <a:cs typeface="Cambria"/>
              <a:sym typeface="Cambria"/>
            </a:endParaRPr>
          </a:p>
        </p:txBody>
      </p:sp>
      <p:sp>
        <p:nvSpPr>
          <p:cNvPr id="415" name="Google Shape;415;p45"/>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0" i="0" sz="1400" u="none" cap="none" strike="noStrike">
              <a:solidFill>
                <a:schemeClr val="dk1"/>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 EN LA NUBE</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REST</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WEB</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MOVIL</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0" i="0" sz="1400" u="none" cap="none" strike="noStrike">
              <a:solidFill>
                <a:srgbClr val="000000"/>
              </a:solidFill>
              <a:latin typeface="Arial"/>
              <a:ea typeface="Arial"/>
              <a:cs typeface="Arial"/>
              <a:sym typeface="Arial"/>
            </a:endParaRPr>
          </a:p>
        </p:txBody>
      </p:sp>
      <p:pic>
        <p:nvPicPr>
          <p:cNvPr id="416" name="Google Shape;416;p45"/>
          <p:cNvPicPr preferRelativeResize="0"/>
          <p:nvPr/>
        </p:nvPicPr>
        <p:blipFill rotWithShape="1">
          <a:blip r:embed="rId3">
            <a:alphaModFix/>
          </a:blip>
          <a:srcRect b="0" l="0" r="0" t="0"/>
          <a:stretch/>
        </p:blipFill>
        <p:spPr>
          <a:xfrm>
            <a:off x="361475" y="2545500"/>
            <a:ext cx="4749500" cy="2638600"/>
          </a:xfrm>
          <a:prstGeom prst="rect">
            <a:avLst/>
          </a:prstGeom>
          <a:noFill/>
          <a:ln>
            <a:noFill/>
          </a:ln>
        </p:spPr>
      </p:pic>
      <p:pic>
        <p:nvPicPr>
          <p:cNvPr id="417" name="Google Shape;417;p45"/>
          <p:cNvPicPr preferRelativeResize="0"/>
          <p:nvPr/>
        </p:nvPicPr>
        <p:blipFill rotWithShape="1">
          <a:blip r:embed="rId4">
            <a:alphaModFix/>
          </a:blip>
          <a:srcRect b="0" l="0" r="0" t="0"/>
          <a:stretch/>
        </p:blipFill>
        <p:spPr>
          <a:xfrm>
            <a:off x="4278100" y="4058389"/>
            <a:ext cx="4749500" cy="263861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5"/>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s-ES"/>
              <a:t>DESARROLLO</a:t>
            </a:r>
            <a:endParaRPr/>
          </a:p>
        </p:txBody>
      </p:sp>
      <p:sp>
        <p:nvSpPr>
          <p:cNvPr id="122" name="Google Shape;122;p5"/>
          <p:cNvSpPr txBox="1"/>
          <p:nvPr>
            <p:ph idx="1" type="body"/>
          </p:nvPr>
        </p:nvSpPr>
        <p:spPr>
          <a:xfrm>
            <a:off x="581192" y="2180497"/>
            <a:ext cx="8589441" cy="1248504"/>
          </a:xfrm>
          <a:prstGeom prst="rect">
            <a:avLst/>
          </a:prstGeom>
          <a:noFill/>
          <a:ln>
            <a:noFill/>
          </a:ln>
        </p:spPr>
        <p:txBody>
          <a:bodyPr anchorCtr="0" anchor="ctr" bIns="45700" lIns="91425" spcFirstLastPara="1" rIns="91425" wrap="square" tIns="45700">
            <a:normAutofit/>
          </a:bodyPr>
          <a:lstStyle/>
          <a:p>
            <a:pPr indent="-342900" lvl="0" marL="342900" marR="0" rtl="0" algn="just">
              <a:lnSpc>
                <a:spcPct val="107000"/>
              </a:lnSpc>
              <a:spcBef>
                <a:spcPts val="0"/>
              </a:spcBef>
              <a:spcAft>
                <a:spcPts val="0"/>
              </a:spcAft>
              <a:buSzPts val="1656"/>
              <a:buFont typeface="Noto Sans Symbols"/>
              <a:buChar char="∙"/>
            </a:pPr>
            <a:r>
              <a:rPr lang="es-ES" sz="1800">
                <a:latin typeface="Cambria"/>
                <a:ea typeface="Cambria"/>
                <a:cs typeface="Cambria"/>
                <a:sym typeface="Cambria"/>
              </a:rPr>
              <a:t>2.3	CREAR BASE DE DATOS</a:t>
            </a:r>
            <a:endParaRPr/>
          </a:p>
          <a:p>
            <a:pPr indent="-342900" lvl="0" marL="342900" marR="0" rtl="0" algn="just">
              <a:lnSpc>
                <a:spcPct val="107000"/>
              </a:lnSpc>
              <a:spcBef>
                <a:spcPts val="0"/>
              </a:spcBef>
              <a:spcAft>
                <a:spcPts val="0"/>
              </a:spcAft>
              <a:buSzPts val="1656"/>
              <a:buFont typeface="Noto Sans Symbols"/>
              <a:buChar char="∙"/>
            </a:pPr>
            <a:r>
              <a:rPr lang="es-ES" sz="1800">
                <a:latin typeface="Cambria"/>
                <a:ea typeface="Cambria"/>
                <a:cs typeface="Cambria"/>
                <a:sym typeface="Cambria"/>
              </a:rPr>
              <a:t>1.	</a:t>
            </a:r>
            <a:r>
              <a:rPr lang="es-ES">
                <a:latin typeface="Cambria"/>
                <a:ea typeface="Cambria"/>
                <a:cs typeface="Cambria"/>
                <a:sym typeface="Cambria"/>
              </a:rPr>
              <a:t>Crear un proyecto dentro de Google Cloud</a:t>
            </a:r>
            <a:endParaRPr/>
          </a:p>
        </p:txBody>
      </p:sp>
      <p:sp>
        <p:nvSpPr>
          <p:cNvPr id="123" name="Google Shape;123;p5"/>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CREAR BASE DE DATOS EN LA NUBE</a:t>
            </a:r>
            <a:endParaRPr b="0" i="0" sz="1400" u="none" cap="none" strike="noStrike">
              <a:solidFill>
                <a:srgbClr val="FFFF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SOAP</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MOVIL</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0" i="0" sz="1400" u="none" cap="none" strike="noStrike">
              <a:solidFill>
                <a:srgbClr val="000000"/>
              </a:solidFill>
              <a:latin typeface="Arial"/>
              <a:ea typeface="Arial"/>
              <a:cs typeface="Arial"/>
              <a:sym typeface="Arial"/>
            </a:endParaRPr>
          </a:p>
        </p:txBody>
      </p:sp>
      <p:pic>
        <p:nvPicPr>
          <p:cNvPr id="124" name="Google Shape;124;p5"/>
          <p:cNvPicPr preferRelativeResize="0"/>
          <p:nvPr/>
        </p:nvPicPr>
        <p:blipFill rotWithShape="1">
          <a:blip r:embed="rId3">
            <a:alphaModFix/>
          </a:blip>
          <a:srcRect b="0" l="0" r="0" t="0"/>
          <a:stretch/>
        </p:blipFill>
        <p:spPr>
          <a:xfrm>
            <a:off x="1734238" y="3429000"/>
            <a:ext cx="6283349" cy="25820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6"/>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s-ES"/>
              <a:t>DESARROLLO</a:t>
            </a:r>
            <a:endParaRPr/>
          </a:p>
        </p:txBody>
      </p:sp>
      <p:sp>
        <p:nvSpPr>
          <p:cNvPr id="423" name="Google Shape;423;p46"/>
          <p:cNvSpPr/>
          <p:nvPr/>
        </p:nvSpPr>
        <p:spPr>
          <a:xfrm>
            <a:off x="9383697" y="0"/>
            <a:ext cx="280830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0" i="0" sz="1400" u="none" cap="none" strike="noStrike">
              <a:solidFill>
                <a:schemeClr val="dk1"/>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 EN LA NUBE</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REST</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MÓVIL</a:t>
            </a:r>
            <a:endParaRPr b="1" i="0" sz="1200" u="none" cap="none" strike="noStrike">
              <a:solidFill>
                <a:schemeClr val="lt1"/>
              </a:solidFill>
              <a:latin typeface="Gill Sans"/>
              <a:ea typeface="Gill Sans"/>
              <a:cs typeface="Gill Sans"/>
              <a:sym typeface="Gill Sans"/>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0" i="0" sz="1400" u="none" cap="none" strike="noStrike">
              <a:solidFill>
                <a:srgbClr val="000000"/>
              </a:solidFill>
              <a:latin typeface="Arial"/>
              <a:ea typeface="Arial"/>
              <a:cs typeface="Arial"/>
              <a:sym typeface="Arial"/>
            </a:endParaRPr>
          </a:p>
        </p:txBody>
      </p:sp>
      <p:sp>
        <p:nvSpPr>
          <p:cNvPr id="424" name="Google Shape;424;p46"/>
          <p:cNvSpPr txBox="1"/>
          <p:nvPr>
            <p:ph idx="1" type="body"/>
          </p:nvPr>
        </p:nvSpPr>
        <p:spPr>
          <a:xfrm>
            <a:off x="477398" y="1867247"/>
            <a:ext cx="8451972" cy="433401"/>
          </a:xfrm>
          <a:prstGeom prst="rect">
            <a:avLst/>
          </a:prstGeom>
          <a:noFill/>
          <a:ln>
            <a:noFill/>
          </a:ln>
        </p:spPr>
        <p:txBody>
          <a:bodyPr anchorCtr="0" anchor="ctr" bIns="45700" lIns="91425" spcFirstLastPara="1" rIns="91425" wrap="square" tIns="45700">
            <a:normAutofit/>
          </a:bodyPr>
          <a:lstStyle/>
          <a:p>
            <a:pPr indent="-342900" lvl="0" marL="342900" marR="0" rtl="0" algn="just">
              <a:lnSpc>
                <a:spcPct val="107000"/>
              </a:lnSpc>
              <a:spcBef>
                <a:spcPts val="0"/>
              </a:spcBef>
              <a:spcAft>
                <a:spcPts val="0"/>
              </a:spcAft>
              <a:buSzPts val="1840"/>
              <a:buFont typeface="Noto Sans Symbols"/>
              <a:buChar char="∙"/>
            </a:pPr>
            <a:r>
              <a:rPr lang="es-ES" sz="2000">
                <a:latin typeface="Cambria"/>
                <a:ea typeface="Cambria"/>
                <a:cs typeface="Cambria"/>
                <a:sym typeface="Cambria"/>
              </a:rPr>
              <a:t>1.	Creación proyecto cliente móvil. </a:t>
            </a:r>
            <a:endParaRPr/>
          </a:p>
        </p:txBody>
      </p:sp>
      <p:pic>
        <p:nvPicPr>
          <p:cNvPr id="425" name="Google Shape;425;p46"/>
          <p:cNvPicPr preferRelativeResize="0"/>
          <p:nvPr/>
        </p:nvPicPr>
        <p:blipFill rotWithShape="1">
          <a:blip r:embed="rId3">
            <a:alphaModFix/>
          </a:blip>
          <a:srcRect b="0" l="0" r="0" t="0"/>
          <a:stretch/>
        </p:blipFill>
        <p:spPr>
          <a:xfrm>
            <a:off x="1100500" y="2875738"/>
            <a:ext cx="6308050" cy="674200"/>
          </a:xfrm>
          <a:prstGeom prst="rect">
            <a:avLst/>
          </a:prstGeom>
          <a:noFill/>
          <a:ln>
            <a:noFill/>
          </a:ln>
        </p:spPr>
      </p:pic>
      <p:pic>
        <p:nvPicPr>
          <p:cNvPr descr="Interfaz de usuario gráfica, Aplicación&#10;&#10;Descripción generada automáticamente" id="426" name="Google Shape;426;p46"/>
          <p:cNvPicPr preferRelativeResize="0"/>
          <p:nvPr/>
        </p:nvPicPr>
        <p:blipFill rotWithShape="1">
          <a:blip r:embed="rId4">
            <a:alphaModFix/>
          </a:blip>
          <a:srcRect b="0" l="0" r="0" t="0"/>
          <a:stretch/>
        </p:blipFill>
        <p:spPr>
          <a:xfrm>
            <a:off x="581200" y="4125025"/>
            <a:ext cx="7756625" cy="22709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47"/>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s-ES"/>
              <a:t>DESARROLLO</a:t>
            </a:r>
            <a:endParaRPr/>
          </a:p>
        </p:txBody>
      </p:sp>
      <p:sp>
        <p:nvSpPr>
          <p:cNvPr id="432" name="Google Shape;432;p47"/>
          <p:cNvSpPr txBox="1"/>
          <p:nvPr>
            <p:ph idx="1" type="body"/>
          </p:nvPr>
        </p:nvSpPr>
        <p:spPr>
          <a:xfrm>
            <a:off x="581192" y="1911212"/>
            <a:ext cx="8451972" cy="1013800"/>
          </a:xfrm>
          <a:prstGeom prst="rect">
            <a:avLst/>
          </a:prstGeom>
          <a:noFill/>
          <a:ln>
            <a:noFill/>
          </a:ln>
        </p:spPr>
        <p:txBody>
          <a:bodyPr anchorCtr="0" anchor="ctr" bIns="45700" lIns="91425" spcFirstLastPara="1" rIns="91425" wrap="square" tIns="45700">
            <a:normAutofit/>
          </a:bodyPr>
          <a:lstStyle/>
          <a:p>
            <a:pPr indent="-342900" lvl="0" marL="342900" marR="0" rtl="0" algn="just">
              <a:lnSpc>
                <a:spcPct val="107000"/>
              </a:lnSpc>
              <a:spcBef>
                <a:spcPts val="0"/>
              </a:spcBef>
              <a:spcAft>
                <a:spcPts val="0"/>
              </a:spcAft>
              <a:buSzPts val="1840"/>
              <a:buFont typeface="Noto Sans Symbols"/>
              <a:buChar char="∙"/>
            </a:pPr>
            <a:r>
              <a:rPr lang="es-ES" sz="2000">
                <a:latin typeface="Cambria"/>
                <a:ea typeface="Cambria"/>
                <a:cs typeface="Cambria"/>
                <a:sym typeface="Cambria"/>
              </a:rPr>
              <a:t>2.	MVC, clases en diferentes paquetes</a:t>
            </a:r>
            <a:endParaRPr/>
          </a:p>
        </p:txBody>
      </p:sp>
      <p:sp>
        <p:nvSpPr>
          <p:cNvPr id="433" name="Google Shape;433;p47"/>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0" i="0" sz="1400" u="none" cap="none" strike="noStrike">
              <a:solidFill>
                <a:schemeClr val="dk1"/>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 EN LA NUBE</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REST</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MÓVIL</a:t>
            </a:r>
            <a:endParaRPr b="1" i="0" sz="1200" u="none" cap="none" strike="noStrike">
              <a:solidFill>
                <a:schemeClr val="lt1"/>
              </a:solidFill>
              <a:latin typeface="Gill Sans"/>
              <a:ea typeface="Gill Sans"/>
              <a:cs typeface="Gill Sans"/>
              <a:sym typeface="Gill Sans"/>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0" i="0" sz="1400" u="none" cap="none" strike="noStrike">
              <a:solidFill>
                <a:srgbClr val="000000"/>
              </a:solidFill>
              <a:latin typeface="Arial"/>
              <a:ea typeface="Arial"/>
              <a:cs typeface="Arial"/>
              <a:sym typeface="Arial"/>
            </a:endParaRPr>
          </a:p>
        </p:txBody>
      </p:sp>
      <p:pic>
        <p:nvPicPr>
          <p:cNvPr id="434" name="Google Shape;434;p47"/>
          <p:cNvPicPr preferRelativeResize="0"/>
          <p:nvPr/>
        </p:nvPicPr>
        <p:blipFill rotWithShape="1">
          <a:blip r:embed="rId3">
            <a:alphaModFix/>
          </a:blip>
          <a:srcRect b="0" l="0" r="0" t="0"/>
          <a:stretch/>
        </p:blipFill>
        <p:spPr>
          <a:xfrm>
            <a:off x="5983575" y="1911200"/>
            <a:ext cx="2886075" cy="4781550"/>
          </a:xfrm>
          <a:prstGeom prst="rect">
            <a:avLst/>
          </a:prstGeom>
          <a:noFill/>
          <a:ln>
            <a:noFill/>
          </a:ln>
        </p:spPr>
      </p:pic>
      <p:pic>
        <p:nvPicPr>
          <p:cNvPr id="435" name="Google Shape;435;p47"/>
          <p:cNvPicPr preferRelativeResize="0"/>
          <p:nvPr/>
        </p:nvPicPr>
        <p:blipFill rotWithShape="1">
          <a:blip r:embed="rId4">
            <a:alphaModFix/>
          </a:blip>
          <a:srcRect b="0" l="0" r="0" t="0"/>
          <a:stretch/>
        </p:blipFill>
        <p:spPr>
          <a:xfrm>
            <a:off x="258300" y="2953450"/>
            <a:ext cx="2886075" cy="2011918"/>
          </a:xfrm>
          <a:prstGeom prst="rect">
            <a:avLst/>
          </a:prstGeom>
          <a:noFill/>
          <a:ln>
            <a:noFill/>
          </a:ln>
        </p:spPr>
      </p:pic>
      <p:pic>
        <p:nvPicPr>
          <p:cNvPr id="436" name="Google Shape;436;p47"/>
          <p:cNvPicPr preferRelativeResize="0"/>
          <p:nvPr/>
        </p:nvPicPr>
        <p:blipFill rotWithShape="1">
          <a:blip r:embed="rId5">
            <a:alphaModFix/>
          </a:blip>
          <a:srcRect b="0" l="0" r="0" t="0"/>
          <a:stretch/>
        </p:blipFill>
        <p:spPr>
          <a:xfrm>
            <a:off x="2640975" y="4638925"/>
            <a:ext cx="2886075" cy="191505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8"/>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s-ES"/>
              <a:t>DESARROLLO</a:t>
            </a:r>
            <a:endParaRPr/>
          </a:p>
        </p:txBody>
      </p:sp>
      <p:sp>
        <p:nvSpPr>
          <p:cNvPr id="442" name="Google Shape;442;p48"/>
          <p:cNvSpPr txBox="1"/>
          <p:nvPr>
            <p:ph idx="1" type="body"/>
          </p:nvPr>
        </p:nvSpPr>
        <p:spPr>
          <a:xfrm>
            <a:off x="581192" y="1911212"/>
            <a:ext cx="8451972" cy="1013800"/>
          </a:xfrm>
          <a:prstGeom prst="rect">
            <a:avLst/>
          </a:prstGeom>
          <a:noFill/>
          <a:ln>
            <a:noFill/>
          </a:ln>
        </p:spPr>
        <p:txBody>
          <a:bodyPr anchorCtr="0" anchor="ctr" bIns="45700" lIns="91425" spcFirstLastPara="1" rIns="91425" wrap="square" tIns="45700">
            <a:normAutofit/>
          </a:bodyPr>
          <a:lstStyle/>
          <a:p>
            <a:pPr indent="-342900" lvl="0" marL="342900" marR="0" rtl="0" algn="just">
              <a:lnSpc>
                <a:spcPct val="107000"/>
              </a:lnSpc>
              <a:spcBef>
                <a:spcPts val="0"/>
              </a:spcBef>
              <a:spcAft>
                <a:spcPts val="0"/>
              </a:spcAft>
              <a:buSzPts val="1840"/>
              <a:buFont typeface="Noto Sans Symbols"/>
              <a:buChar char="∙"/>
            </a:pPr>
            <a:r>
              <a:rPr lang="es-ES" sz="2000">
                <a:latin typeface="Cambria"/>
                <a:ea typeface="Cambria"/>
                <a:cs typeface="Cambria"/>
                <a:sym typeface="Cambria"/>
              </a:rPr>
              <a:t>3.	Ventanas o pantallas en ejecución aplicativo movil</a:t>
            </a:r>
            <a:endParaRPr sz="2000">
              <a:latin typeface="Cambria"/>
              <a:ea typeface="Cambria"/>
              <a:cs typeface="Cambria"/>
              <a:sym typeface="Cambria"/>
            </a:endParaRPr>
          </a:p>
        </p:txBody>
      </p:sp>
      <p:sp>
        <p:nvSpPr>
          <p:cNvPr id="443" name="Google Shape;443;p48"/>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0" i="0" sz="1400" u="none" cap="none" strike="noStrike">
              <a:solidFill>
                <a:schemeClr val="dk1"/>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 EN LA NUBE</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REST</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MÓVIL</a:t>
            </a:r>
            <a:endParaRPr b="1" i="0" sz="1200" u="none" cap="none" strike="noStrike">
              <a:solidFill>
                <a:schemeClr val="lt1"/>
              </a:solidFill>
              <a:latin typeface="Gill Sans"/>
              <a:ea typeface="Gill Sans"/>
              <a:cs typeface="Gill Sans"/>
              <a:sym typeface="Gill Sans"/>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0" i="0" sz="1400" u="none" cap="none" strike="noStrike">
              <a:solidFill>
                <a:srgbClr val="000000"/>
              </a:solidFill>
              <a:latin typeface="Arial"/>
              <a:ea typeface="Arial"/>
              <a:cs typeface="Arial"/>
              <a:sym typeface="Arial"/>
            </a:endParaRPr>
          </a:p>
        </p:txBody>
      </p:sp>
      <p:pic>
        <p:nvPicPr>
          <p:cNvPr id="444" name="Google Shape;444;p48"/>
          <p:cNvPicPr preferRelativeResize="0"/>
          <p:nvPr/>
        </p:nvPicPr>
        <p:blipFill rotWithShape="1">
          <a:blip r:embed="rId3">
            <a:alphaModFix/>
          </a:blip>
          <a:srcRect b="0" l="0" r="0" t="0"/>
          <a:stretch/>
        </p:blipFill>
        <p:spPr>
          <a:xfrm>
            <a:off x="581200" y="2925000"/>
            <a:ext cx="1802400" cy="3748045"/>
          </a:xfrm>
          <a:prstGeom prst="rect">
            <a:avLst/>
          </a:prstGeom>
          <a:noFill/>
          <a:ln>
            <a:noFill/>
          </a:ln>
        </p:spPr>
      </p:pic>
      <p:pic>
        <p:nvPicPr>
          <p:cNvPr id="445" name="Google Shape;445;p48"/>
          <p:cNvPicPr preferRelativeResize="0"/>
          <p:nvPr/>
        </p:nvPicPr>
        <p:blipFill rotWithShape="1">
          <a:blip r:embed="rId4">
            <a:alphaModFix/>
          </a:blip>
          <a:srcRect b="0" l="0" r="0" t="0"/>
          <a:stretch/>
        </p:blipFill>
        <p:spPr>
          <a:xfrm>
            <a:off x="2767375" y="2925000"/>
            <a:ext cx="1802400" cy="3742500"/>
          </a:xfrm>
          <a:prstGeom prst="rect">
            <a:avLst/>
          </a:prstGeom>
          <a:noFill/>
          <a:ln>
            <a:noFill/>
          </a:ln>
        </p:spPr>
      </p:pic>
      <p:pic>
        <p:nvPicPr>
          <p:cNvPr id="446" name="Google Shape;446;p48"/>
          <p:cNvPicPr preferRelativeResize="0"/>
          <p:nvPr/>
        </p:nvPicPr>
        <p:blipFill rotWithShape="1">
          <a:blip r:embed="rId5">
            <a:alphaModFix/>
          </a:blip>
          <a:srcRect b="0" l="0" r="0" t="0"/>
          <a:stretch/>
        </p:blipFill>
        <p:spPr>
          <a:xfrm>
            <a:off x="4953550" y="2925000"/>
            <a:ext cx="1802400" cy="3755900"/>
          </a:xfrm>
          <a:prstGeom prst="rect">
            <a:avLst/>
          </a:prstGeom>
          <a:noFill/>
          <a:ln>
            <a:noFill/>
          </a:ln>
        </p:spPr>
      </p:pic>
      <p:pic>
        <p:nvPicPr>
          <p:cNvPr id="447" name="Google Shape;447;p48"/>
          <p:cNvPicPr preferRelativeResize="0"/>
          <p:nvPr/>
        </p:nvPicPr>
        <p:blipFill rotWithShape="1">
          <a:blip r:embed="rId6">
            <a:alphaModFix/>
          </a:blip>
          <a:srcRect b="0" l="0" r="0" t="0"/>
          <a:stretch/>
        </p:blipFill>
        <p:spPr>
          <a:xfrm>
            <a:off x="7139725" y="2925000"/>
            <a:ext cx="1802400" cy="376350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g3ae5e7e1b94_0_209"/>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s-ES"/>
              <a:t>DESARROLLO</a:t>
            </a:r>
            <a:endParaRPr/>
          </a:p>
        </p:txBody>
      </p:sp>
      <p:sp>
        <p:nvSpPr>
          <p:cNvPr id="453" name="Google Shape;453;g3ae5e7e1b94_0_209"/>
          <p:cNvSpPr txBox="1"/>
          <p:nvPr>
            <p:ph idx="1" type="body"/>
          </p:nvPr>
        </p:nvSpPr>
        <p:spPr>
          <a:xfrm>
            <a:off x="581192" y="1911212"/>
            <a:ext cx="8451900" cy="1013700"/>
          </a:xfrm>
          <a:prstGeom prst="rect">
            <a:avLst/>
          </a:prstGeom>
          <a:noFill/>
          <a:ln>
            <a:noFill/>
          </a:ln>
        </p:spPr>
        <p:txBody>
          <a:bodyPr anchorCtr="0" anchor="ctr" bIns="45700" lIns="91425" spcFirstLastPara="1" rIns="91425" wrap="square" tIns="45700">
            <a:normAutofit/>
          </a:bodyPr>
          <a:lstStyle/>
          <a:p>
            <a:pPr indent="-342900" lvl="0" marL="342900" marR="0" rtl="0" algn="just">
              <a:lnSpc>
                <a:spcPct val="107000"/>
              </a:lnSpc>
              <a:spcBef>
                <a:spcPts val="0"/>
              </a:spcBef>
              <a:spcAft>
                <a:spcPts val="0"/>
              </a:spcAft>
              <a:buSzPts val="1840"/>
              <a:buFont typeface="Noto Sans Symbols"/>
              <a:buChar char="∙"/>
            </a:pPr>
            <a:r>
              <a:rPr lang="es-ES" sz="2000">
                <a:latin typeface="Cambria"/>
                <a:ea typeface="Cambria"/>
                <a:cs typeface="Cambria"/>
                <a:sym typeface="Cambria"/>
              </a:rPr>
              <a:t>3.	Ventanas o pantallas en ejecución aplicativo movil</a:t>
            </a:r>
            <a:endParaRPr sz="2000">
              <a:latin typeface="Cambria"/>
              <a:ea typeface="Cambria"/>
              <a:cs typeface="Cambria"/>
              <a:sym typeface="Cambria"/>
            </a:endParaRPr>
          </a:p>
        </p:txBody>
      </p:sp>
      <p:sp>
        <p:nvSpPr>
          <p:cNvPr id="454" name="Google Shape;454;g3ae5e7e1b94_0_209"/>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0" i="0" sz="1400" u="none" cap="none" strike="noStrike">
              <a:solidFill>
                <a:schemeClr val="dk1"/>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 EN LA NUBE</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REST</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PROYECTO – CLIENTE MÓVIL</a:t>
            </a:r>
            <a:endParaRPr b="1" i="0" sz="1200" u="none" cap="none" strike="noStrike">
              <a:solidFill>
                <a:schemeClr val="lt1"/>
              </a:solidFill>
              <a:latin typeface="Gill Sans"/>
              <a:ea typeface="Gill Sans"/>
              <a:cs typeface="Gill Sans"/>
              <a:sym typeface="Gill Sans"/>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0" i="0" sz="1400" u="none" cap="none" strike="noStrike">
              <a:solidFill>
                <a:srgbClr val="000000"/>
              </a:solidFill>
              <a:latin typeface="Arial"/>
              <a:ea typeface="Arial"/>
              <a:cs typeface="Arial"/>
              <a:sym typeface="Arial"/>
            </a:endParaRPr>
          </a:p>
        </p:txBody>
      </p:sp>
      <p:pic>
        <p:nvPicPr>
          <p:cNvPr id="455" name="Google Shape;455;g3ae5e7e1b94_0_209"/>
          <p:cNvPicPr preferRelativeResize="0"/>
          <p:nvPr/>
        </p:nvPicPr>
        <p:blipFill rotWithShape="1">
          <a:blip r:embed="rId3">
            <a:alphaModFix/>
          </a:blip>
          <a:srcRect b="0" l="0" r="0" t="0"/>
          <a:stretch/>
        </p:blipFill>
        <p:spPr>
          <a:xfrm>
            <a:off x="1592750" y="2924900"/>
            <a:ext cx="1752625" cy="3640075"/>
          </a:xfrm>
          <a:prstGeom prst="rect">
            <a:avLst/>
          </a:prstGeom>
          <a:noFill/>
          <a:ln>
            <a:noFill/>
          </a:ln>
        </p:spPr>
      </p:pic>
      <p:pic>
        <p:nvPicPr>
          <p:cNvPr id="456" name="Google Shape;456;g3ae5e7e1b94_0_209"/>
          <p:cNvPicPr preferRelativeResize="0"/>
          <p:nvPr/>
        </p:nvPicPr>
        <p:blipFill rotWithShape="1">
          <a:blip r:embed="rId4">
            <a:alphaModFix/>
          </a:blip>
          <a:srcRect b="0" l="0" r="0" t="0"/>
          <a:stretch/>
        </p:blipFill>
        <p:spPr>
          <a:xfrm>
            <a:off x="4138025" y="2920913"/>
            <a:ext cx="1752625" cy="364805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0"/>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s-ES"/>
              <a:t>CONCLUSIONES</a:t>
            </a:r>
            <a:endParaRPr/>
          </a:p>
        </p:txBody>
      </p:sp>
      <p:sp>
        <p:nvSpPr>
          <p:cNvPr id="462" name="Google Shape;462;p50"/>
          <p:cNvSpPr txBox="1"/>
          <p:nvPr>
            <p:ph idx="1" type="body"/>
          </p:nvPr>
        </p:nvSpPr>
        <p:spPr>
          <a:xfrm>
            <a:off x="581200" y="2180500"/>
            <a:ext cx="8476200" cy="4296600"/>
          </a:xfrm>
          <a:prstGeom prst="rect">
            <a:avLst/>
          </a:prstGeom>
          <a:noFill/>
          <a:ln>
            <a:noFill/>
          </a:ln>
        </p:spPr>
        <p:txBody>
          <a:bodyPr anchorCtr="0" anchor="ctr" bIns="45700" lIns="91425" spcFirstLastPara="1" rIns="91425" wrap="square" tIns="45700">
            <a:normAutofit fontScale="77500" lnSpcReduction="20000"/>
          </a:bodyPr>
          <a:lstStyle/>
          <a:p>
            <a:pPr indent="-310093" lvl="0" marL="457200" rtl="0" algn="just">
              <a:lnSpc>
                <a:spcPct val="107000"/>
              </a:lnSpc>
              <a:spcBef>
                <a:spcPts val="0"/>
              </a:spcBef>
              <a:spcAft>
                <a:spcPts val="0"/>
              </a:spcAft>
              <a:buSzPct val="91998"/>
              <a:buChar char="∙"/>
            </a:pPr>
            <a:r>
              <a:rPr lang="es-ES">
                <a:latin typeface="Cambria"/>
                <a:ea typeface="Cambria"/>
                <a:cs typeface="Cambria"/>
                <a:sym typeface="Cambria"/>
              </a:rPr>
              <a:t>Los Servicios Web implementados bajo el protocolo SOAP (Simple Object Access Protocol) en Java y desplegados en servidores de aplicaciones robustos como Payara, constituyen una solución de elevada confiabilidad y solidez para contextos empresariales. Su valor radica en la capacidad de garantizar la interoperabilidad, seguridad y precisión en las transacciones de datos. Al adherirse a estándares definidos como WSDL y el formato de intercambio XML, estos servicios facilitan una integración efectiva a través de diversas plataformas y lenguajes, manteniendo la compatibilidad en sistemas inherentemente heterogéneos.</a:t>
            </a:r>
            <a:br>
              <a:rPr lang="es-ES">
                <a:latin typeface="Cambria"/>
                <a:ea typeface="Cambria"/>
                <a:cs typeface="Cambria"/>
                <a:sym typeface="Cambria"/>
              </a:rPr>
            </a:br>
            <a:endParaRPr>
              <a:latin typeface="Cambria"/>
              <a:ea typeface="Cambria"/>
              <a:cs typeface="Cambria"/>
              <a:sym typeface="Cambria"/>
            </a:endParaRPr>
          </a:p>
          <a:p>
            <a:pPr indent="-310093" lvl="0" marL="457200" rtl="0" algn="just">
              <a:lnSpc>
                <a:spcPct val="107000"/>
              </a:lnSpc>
              <a:spcBef>
                <a:spcPts val="0"/>
              </a:spcBef>
              <a:spcAft>
                <a:spcPts val="0"/>
              </a:spcAft>
              <a:buSzPct val="91998"/>
              <a:buChar char="∙"/>
            </a:pPr>
            <a:r>
              <a:rPr lang="es-ES">
                <a:latin typeface="Cambria"/>
                <a:ea typeface="Cambria"/>
                <a:cs typeface="Cambria"/>
                <a:sym typeface="Cambria"/>
              </a:rPr>
              <a:t>La utilización de frameworks especializados como JAX-WS optimiza notablemente el proceso de desarrollo y despliegue, permitiendo que los servicios satisfagan las rigurosas demandas de aplicaciones críticas en sectores como el financiero, sanitario y logístico. Esto consolida a SOAP como una elección arquitectónica estratégica para sistemas que requieren altos niveles de cumplimiento normativo y estabilidad operativa.</a:t>
            </a:r>
            <a:br>
              <a:rPr lang="es-ES">
                <a:latin typeface="Cambria"/>
                <a:ea typeface="Cambria"/>
                <a:cs typeface="Cambria"/>
                <a:sym typeface="Cambria"/>
              </a:rPr>
            </a:br>
            <a:endParaRPr>
              <a:latin typeface="Cambria"/>
              <a:ea typeface="Cambria"/>
              <a:cs typeface="Cambria"/>
              <a:sym typeface="Cambria"/>
            </a:endParaRPr>
          </a:p>
          <a:p>
            <a:pPr indent="-310093" lvl="0" marL="457200" rtl="0" algn="just">
              <a:lnSpc>
                <a:spcPct val="107000"/>
              </a:lnSpc>
              <a:spcBef>
                <a:spcPts val="0"/>
              </a:spcBef>
              <a:spcAft>
                <a:spcPts val="0"/>
              </a:spcAft>
              <a:buSzPct val="91998"/>
              <a:buChar char="∙"/>
            </a:pPr>
            <a:r>
              <a:rPr lang="es-ES">
                <a:latin typeface="Cambria"/>
                <a:ea typeface="Cambria"/>
                <a:cs typeface="Cambria"/>
                <a:sym typeface="Cambria"/>
              </a:rPr>
              <a:t>Por otra parte, la adopción del patrón de diseño MVC (Modelo-Vista-Controlador), en conjunto con las capacidades de los servicios SOAP y la plataforma Payara, posibilita la creación de un diseño arquitectónico modular y escalable. Este enfoque asegura una estricta separación de responsabilidades (lógica de negocio, presentación de datos y procesamiento de solicitudes). Dicha modularidad no solo incrementa la mantenibilidad del sistema a largo plazo, sino que también minimiza el impacto de futuras adaptaciones o modificaciones, contribuyendo así a un ciclo de vida de la aplicación más eficiente y sostenible.</a:t>
            </a:r>
            <a:endParaRPr>
              <a:latin typeface="Cambria"/>
              <a:ea typeface="Cambria"/>
              <a:cs typeface="Cambria"/>
              <a:sym typeface="Cambria"/>
            </a:endParaRPr>
          </a:p>
        </p:txBody>
      </p:sp>
      <p:sp>
        <p:nvSpPr>
          <p:cNvPr id="463" name="Google Shape;463;p50"/>
          <p:cNvSpPr/>
          <p:nvPr/>
        </p:nvSpPr>
        <p:spPr>
          <a:xfrm>
            <a:off x="9383697" y="0"/>
            <a:ext cx="280830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DESARROLLO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0" i="0" sz="1400" u="none" cap="none" strike="noStrike">
              <a:solidFill>
                <a:schemeClr val="dk1"/>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 EN LA NUBE</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REST</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MOVIL</a:t>
            </a:r>
            <a:endParaRPr b="1" i="0" sz="1200" u="none" cap="none" strike="noStrike">
              <a:solidFill>
                <a:schemeClr val="lt1"/>
              </a:solidFill>
              <a:latin typeface="Gill Sans"/>
              <a:ea typeface="Gill Sans"/>
              <a:cs typeface="Gill Sans"/>
              <a:sym typeface="Gill Sans"/>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CONCLUSIONES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1"/>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s-ES"/>
              <a:t>RECOMENDACIONES</a:t>
            </a:r>
            <a:endParaRPr/>
          </a:p>
        </p:txBody>
      </p:sp>
      <p:sp>
        <p:nvSpPr>
          <p:cNvPr id="469" name="Google Shape;469;p51"/>
          <p:cNvSpPr txBox="1"/>
          <p:nvPr>
            <p:ph idx="1" type="body"/>
          </p:nvPr>
        </p:nvSpPr>
        <p:spPr>
          <a:xfrm>
            <a:off x="470350" y="1857175"/>
            <a:ext cx="8517900" cy="3771300"/>
          </a:xfrm>
          <a:prstGeom prst="rect">
            <a:avLst/>
          </a:prstGeom>
          <a:noFill/>
          <a:ln>
            <a:noFill/>
          </a:ln>
        </p:spPr>
        <p:txBody>
          <a:bodyPr anchorCtr="0" anchor="ctr" bIns="45700" lIns="91425" spcFirstLastPara="1" rIns="91425" wrap="square" tIns="45700">
            <a:normAutofit fontScale="92500" lnSpcReduction="20000"/>
          </a:bodyPr>
          <a:lstStyle/>
          <a:p>
            <a:pPr indent="-325869" lvl="0" marL="457200" rtl="0" algn="just">
              <a:lnSpc>
                <a:spcPct val="107000"/>
              </a:lnSpc>
              <a:spcBef>
                <a:spcPts val="0"/>
              </a:spcBef>
              <a:spcAft>
                <a:spcPts val="0"/>
              </a:spcAft>
              <a:buSzPct val="91999"/>
              <a:buChar char="∙"/>
            </a:pPr>
            <a:r>
              <a:rPr lang="es-ES">
                <a:latin typeface="Cambria"/>
                <a:ea typeface="Cambria"/>
                <a:cs typeface="Cambria"/>
                <a:sym typeface="Cambria"/>
              </a:rPr>
              <a:t>Se recomienda encarecidamente la utilización del servidor de aplicaciones Payara en su última versión estable, aprovechando su soporte nativo para JAX-WS y Jakarta EE. Es esencial configurar el entorno para maximizar la seguridad y el rendimiento, asegurando que la plataforma esté alineada con las mejores prácticas de hosting de servicios SOAP empresariales.</a:t>
            </a:r>
            <a:br>
              <a:rPr lang="es-ES">
                <a:latin typeface="Cambria"/>
                <a:ea typeface="Cambria"/>
                <a:cs typeface="Cambria"/>
                <a:sym typeface="Cambria"/>
              </a:rPr>
            </a:br>
            <a:endParaRPr>
              <a:latin typeface="Cambria"/>
              <a:ea typeface="Cambria"/>
              <a:cs typeface="Cambria"/>
              <a:sym typeface="Cambria"/>
            </a:endParaRPr>
          </a:p>
          <a:p>
            <a:pPr indent="-325869" lvl="0" marL="457200" rtl="0" algn="just">
              <a:lnSpc>
                <a:spcPct val="107000"/>
              </a:lnSpc>
              <a:spcBef>
                <a:spcPts val="0"/>
              </a:spcBef>
              <a:spcAft>
                <a:spcPts val="0"/>
              </a:spcAft>
              <a:buSzPct val="91999"/>
              <a:buChar char="∙"/>
            </a:pPr>
            <a:r>
              <a:rPr lang="es-ES">
                <a:latin typeface="Cambria"/>
                <a:ea typeface="Cambria"/>
                <a:cs typeface="Cambria"/>
                <a:sym typeface="Cambria"/>
              </a:rPr>
              <a:t>Es fundamental adoptar y explotar eficientemente las capacidades del framework JAX-WS para la definición e implementación del servicio SOAP. Esto incluye la correcta generación de WSDL y la integración optimizada de datos con la base de datos Google Cloud MySQL a través de JDBC.</a:t>
            </a:r>
            <a:br>
              <a:rPr lang="es-ES">
                <a:latin typeface="Cambria"/>
                <a:ea typeface="Cambria"/>
                <a:cs typeface="Cambria"/>
                <a:sym typeface="Cambria"/>
              </a:rPr>
            </a:br>
            <a:endParaRPr>
              <a:latin typeface="Cambria"/>
              <a:ea typeface="Cambria"/>
              <a:cs typeface="Cambria"/>
              <a:sym typeface="Cambria"/>
            </a:endParaRPr>
          </a:p>
          <a:p>
            <a:pPr indent="-325869" lvl="0" marL="457200" rtl="0" algn="just">
              <a:lnSpc>
                <a:spcPct val="107000"/>
              </a:lnSpc>
              <a:spcBef>
                <a:spcPts val="0"/>
              </a:spcBef>
              <a:spcAft>
                <a:spcPts val="0"/>
              </a:spcAft>
              <a:buSzPct val="91999"/>
              <a:buChar char="∙"/>
            </a:pPr>
            <a:r>
              <a:rPr lang="es-ES">
                <a:latin typeface="Cambria"/>
                <a:ea typeface="Cambria"/>
                <a:cs typeface="Cambria"/>
                <a:sym typeface="Cambria"/>
              </a:rPr>
              <a:t>Proveer formación técnica continua a los desarrolladores en conceptos arquitectónicos clave, como el estándar WSDL, la aplicación de seguridad de servicios web (WS-Security) y la implementación rigurosa del patrón MVC (Modelo-Vista-Controlador), garantizando así una base de código consistente, segura y escalable.</a:t>
            </a:r>
            <a:endParaRPr>
              <a:latin typeface="Cambria"/>
              <a:ea typeface="Cambria"/>
              <a:cs typeface="Cambria"/>
              <a:sym typeface="Cambria"/>
            </a:endParaRPr>
          </a:p>
        </p:txBody>
      </p:sp>
      <p:sp>
        <p:nvSpPr>
          <p:cNvPr id="470" name="Google Shape;470;p51"/>
          <p:cNvSpPr/>
          <p:nvPr/>
        </p:nvSpPr>
        <p:spPr>
          <a:xfrm>
            <a:off x="9383697" y="0"/>
            <a:ext cx="280830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DESARROLLO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0" i="0" sz="1400" u="none" cap="none" strike="noStrike">
              <a:solidFill>
                <a:schemeClr val="dk1"/>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 EN LA NUBE</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REST</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MOVIL</a:t>
            </a:r>
            <a:endParaRPr b="1" i="0" sz="1200" u="none" cap="none" strike="noStrike">
              <a:solidFill>
                <a:schemeClr val="lt1"/>
              </a:solidFill>
              <a:latin typeface="Gill Sans"/>
              <a:ea typeface="Gill Sans"/>
              <a:cs typeface="Gill Sans"/>
              <a:sym typeface="Gill Sans"/>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RECOMENDACIONES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2"/>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s-ES"/>
              <a:t>BIBLIOGRAFÍA</a:t>
            </a:r>
            <a:endParaRPr/>
          </a:p>
        </p:txBody>
      </p:sp>
      <p:sp>
        <p:nvSpPr>
          <p:cNvPr id="476" name="Google Shape;476;p52"/>
          <p:cNvSpPr txBox="1"/>
          <p:nvPr>
            <p:ph idx="1" type="body"/>
          </p:nvPr>
        </p:nvSpPr>
        <p:spPr>
          <a:xfrm>
            <a:off x="581193" y="2180496"/>
            <a:ext cx="8571686" cy="3678303"/>
          </a:xfrm>
          <a:prstGeom prst="rect">
            <a:avLst/>
          </a:prstGeom>
          <a:noFill/>
          <a:ln>
            <a:noFill/>
          </a:ln>
        </p:spPr>
        <p:txBody>
          <a:bodyPr anchorCtr="0" anchor="ctr" bIns="45700" lIns="91425" spcFirstLastPara="1" rIns="91425" wrap="square" tIns="45700">
            <a:normAutofit/>
          </a:bodyPr>
          <a:lstStyle/>
          <a:p>
            <a:pPr indent="-243840" lvl="0" marL="243840" marR="0" rtl="0" algn="just">
              <a:lnSpc>
                <a:spcPct val="107000"/>
              </a:lnSpc>
              <a:spcBef>
                <a:spcPts val="0"/>
              </a:spcBef>
              <a:spcAft>
                <a:spcPts val="0"/>
              </a:spcAft>
              <a:buSzPts val="1656"/>
              <a:buChar char="◼"/>
            </a:pPr>
            <a:r>
              <a:rPr lang="es-ES" sz="1800">
                <a:latin typeface="Cambria"/>
                <a:ea typeface="Cambria"/>
                <a:cs typeface="Cambria"/>
                <a:sym typeface="Cambria"/>
              </a:rPr>
              <a:t>[1]	«Desarrollo y servicios Web.,» 26 SEP 2019. [En línea]. Available: http://www.eumed.net/tesis-doctorales/2007/cavl/Desarrollo%20y%20servicios%20Web.htm. .</a:t>
            </a:r>
            <a:endParaRPr sz="1800">
              <a:latin typeface="Cambria"/>
              <a:ea typeface="Cambria"/>
              <a:cs typeface="Cambria"/>
              <a:sym typeface="Cambria"/>
            </a:endParaRPr>
          </a:p>
          <a:p>
            <a:pPr indent="-105156" lvl="0" marL="0" marR="0" rtl="0" algn="just">
              <a:lnSpc>
                <a:spcPct val="107000"/>
              </a:lnSpc>
              <a:spcBef>
                <a:spcPts val="0"/>
              </a:spcBef>
              <a:spcAft>
                <a:spcPts val="0"/>
              </a:spcAft>
              <a:buSzPts val="1656"/>
              <a:buChar char="◼"/>
            </a:pPr>
            <a:r>
              <a:rPr lang="es-ES" sz="1800">
                <a:latin typeface="Cambria"/>
                <a:ea typeface="Cambria"/>
                <a:cs typeface="Cambria"/>
                <a:sym typeface="Cambria"/>
              </a:rPr>
              <a:t>[2] 	M. Arl y Rodríguez, “SOA vs. SOAP y REST”, Adictos al trabajo, 2014. . </a:t>
            </a:r>
            <a:endParaRPr>
              <a:latin typeface="Cambria"/>
              <a:ea typeface="Cambria"/>
              <a:cs typeface="Cambria"/>
              <a:sym typeface="Cambria"/>
            </a:endParaRPr>
          </a:p>
          <a:p>
            <a:pPr indent="-306000" lvl="0" marL="306000" rtl="0" algn="just">
              <a:lnSpc>
                <a:spcPct val="107000"/>
              </a:lnSpc>
              <a:spcBef>
                <a:spcPts val="0"/>
              </a:spcBef>
              <a:spcAft>
                <a:spcPts val="0"/>
              </a:spcAft>
              <a:buSzPts val="1656"/>
              <a:buFont typeface="Cambria"/>
              <a:buChar char="◼"/>
            </a:pPr>
            <a:r>
              <a:rPr lang="es-ES">
                <a:latin typeface="Cambria"/>
                <a:ea typeface="Cambria"/>
                <a:cs typeface="Cambria"/>
                <a:sym typeface="Cambria"/>
              </a:rPr>
              <a:t>Caules, C. Á. (2023, January 10). ¿ Qué son los Servicios REST ? Arquitectura Java. https://www.arquitecturajava.com/servicios-rest/ </a:t>
            </a:r>
            <a:endParaRPr>
              <a:latin typeface="Cambria"/>
              <a:ea typeface="Cambria"/>
              <a:cs typeface="Cambria"/>
              <a:sym typeface="Cambria"/>
            </a:endParaRPr>
          </a:p>
        </p:txBody>
      </p:sp>
      <p:sp>
        <p:nvSpPr>
          <p:cNvPr id="477" name="Google Shape;477;p52"/>
          <p:cNvSpPr/>
          <p:nvPr/>
        </p:nvSpPr>
        <p:spPr>
          <a:xfrm>
            <a:off x="9383697" y="0"/>
            <a:ext cx="280830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DESARROLLO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0" i="0" sz="1400" u="none" cap="none" strike="noStrike">
              <a:solidFill>
                <a:schemeClr val="dk1"/>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 EN LA NUBE</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REST</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MOVIL</a:t>
            </a:r>
            <a:endParaRPr b="1" i="0" sz="1200" u="none" cap="none" strike="noStrike">
              <a:solidFill>
                <a:schemeClr val="lt1"/>
              </a:solidFill>
              <a:latin typeface="Gill Sans"/>
              <a:ea typeface="Gill Sans"/>
              <a:cs typeface="Gill Sans"/>
              <a:sym typeface="Gill Sans"/>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BIBLIOGRAFÍA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6"/>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s-ES"/>
              <a:t>DESARROLLO</a:t>
            </a:r>
            <a:endParaRPr/>
          </a:p>
        </p:txBody>
      </p:sp>
      <p:sp>
        <p:nvSpPr>
          <p:cNvPr id="130" name="Google Shape;130;p6"/>
          <p:cNvSpPr txBox="1"/>
          <p:nvPr>
            <p:ph idx="1" type="body"/>
          </p:nvPr>
        </p:nvSpPr>
        <p:spPr>
          <a:xfrm>
            <a:off x="851504" y="1790122"/>
            <a:ext cx="8589300" cy="1248600"/>
          </a:xfrm>
          <a:prstGeom prst="rect">
            <a:avLst/>
          </a:prstGeom>
          <a:noFill/>
          <a:ln>
            <a:noFill/>
          </a:ln>
        </p:spPr>
        <p:txBody>
          <a:bodyPr anchorCtr="0" anchor="ctr" bIns="45700" lIns="91425" spcFirstLastPara="1" rIns="91425" wrap="square" tIns="45700">
            <a:normAutofit/>
          </a:bodyPr>
          <a:lstStyle/>
          <a:p>
            <a:pPr indent="-342900" lvl="0" marL="342900" marR="0" rtl="0" algn="just">
              <a:lnSpc>
                <a:spcPct val="107000"/>
              </a:lnSpc>
              <a:spcBef>
                <a:spcPts val="0"/>
              </a:spcBef>
              <a:spcAft>
                <a:spcPts val="0"/>
              </a:spcAft>
              <a:buSzPts val="1656"/>
              <a:buFont typeface="Noto Sans Symbols"/>
              <a:buChar char="∙"/>
            </a:pPr>
            <a:r>
              <a:rPr lang="es-ES" sz="1800">
                <a:latin typeface="Cambria"/>
                <a:ea typeface="Cambria"/>
                <a:cs typeface="Cambria"/>
                <a:sym typeface="Cambria"/>
              </a:rPr>
              <a:t>2.	</a:t>
            </a:r>
            <a:r>
              <a:rPr lang="es-ES">
                <a:latin typeface="Cambria"/>
                <a:ea typeface="Cambria"/>
                <a:cs typeface="Cambria"/>
                <a:sym typeface="Cambria"/>
              </a:rPr>
              <a:t>Crear la instancia usando MySQL</a:t>
            </a:r>
            <a:endParaRPr sz="1800">
              <a:latin typeface="Cambria"/>
              <a:ea typeface="Cambria"/>
              <a:cs typeface="Cambria"/>
              <a:sym typeface="Cambria"/>
            </a:endParaRPr>
          </a:p>
        </p:txBody>
      </p:sp>
      <p:sp>
        <p:nvSpPr>
          <p:cNvPr id="131" name="Google Shape;131;p6"/>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CREAR BASE DE DATOS EN LA NUBE</a:t>
            </a:r>
            <a:endParaRPr b="0" i="0" sz="1400" u="none" cap="none" strike="noStrike">
              <a:solidFill>
                <a:srgbClr val="FFFF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SOAP</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MOVIL</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0" i="0" sz="1400" u="none" cap="none" strike="noStrike">
              <a:solidFill>
                <a:srgbClr val="000000"/>
              </a:solidFill>
              <a:latin typeface="Arial"/>
              <a:ea typeface="Arial"/>
              <a:cs typeface="Arial"/>
              <a:sym typeface="Arial"/>
            </a:endParaRPr>
          </a:p>
        </p:txBody>
      </p:sp>
      <p:pic>
        <p:nvPicPr>
          <p:cNvPr id="132" name="Google Shape;132;p6"/>
          <p:cNvPicPr preferRelativeResize="0"/>
          <p:nvPr/>
        </p:nvPicPr>
        <p:blipFill rotWithShape="1">
          <a:blip r:embed="rId3">
            <a:alphaModFix/>
          </a:blip>
          <a:srcRect b="0" l="0" r="0" t="0"/>
          <a:stretch/>
        </p:blipFill>
        <p:spPr>
          <a:xfrm>
            <a:off x="2479025" y="2778225"/>
            <a:ext cx="5243950" cy="4014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7"/>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s-ES"/>
              <a:t>DESARROLLO</a:t>
            </a:r>
            <a:endParaRPr/>
          </a:p>
        </p:txBody>
      </p:sp>
      <p:sp>
        <p:nvSpPr>
          <p:cNvPr id="138" name="Google Shape;138;p7"/>
          <p:cNvSpPr txBox="1"/>
          <p:nvPr>
            <p:ph idx="1" type="body"/>
          </p:nvPr>
        </p:nvSpPr>
        <p:spPr>
          <a:xfrm>
            <a:off x="581192" y="1799497"/>
            <a:ext cx="8589441" cy="1013800"/>
          </a:xfrm>
          <a:prstGeom prst="rect">
            <a:avLst/>
          </a:prstGeom>
          <a:noFill/>
          <a:ln>
            <a:noFill/>
          </a:ln>
        </p:spPr>
        <p:txBody>
          <a:bodyPr anchorCtr="0" anchor="ctr" bIns="45700" lIns="91425" spcFirstLastPara="1" rIns="91425" wrap="square" tIns="45700">
            <a:normAutofit/>
          </a:bodyPr>
          <a:lstStyle/>
          <a:p>
            <a:pPr indent="-342900" lvl="0" marL="342900" marR="0" rtl="0" algn="just">
              <a:lnSpc>
                <a:spcPct val="107000"/>
              </a:lnSpc>
              <a:spcBef>
                <a:spcPts val="0"/>
              </a:spcBef>
              <a:spcAft>
                <a:spcPts val="0"/>
              </a:spcAft>
              <a:buSzPts val="1656"/>
              <a:buFont typeface="Noto Sans Symbols"/>
              <a:buChar char="∙"/>
            </a:pPr>
            <a:r>
              <a:rPr lang="es-ES" sz="1800">
                <a:latin typeface="Cambria"/>
                <a:ea typeface="Cambria"/>
                <a:cs typeface="Cambria"/>
                <a:sym typeface="Cambria"/>
              </a:rPr>
              <a:t>3.	Se procede a </a:t>
            </a:r>
            <a:r>
              <a:rPr lang="es-ES">
                <a:latin typeface="Cambria"/>
                <a:ea typeface="Cambria"/>
                <a:cs typeface="Cambria"/>
                <a:sym typeface="Cambria"/>
              </a:rPr>
              <a:t>crear la base de datos con los respectivos datos.</a:t>
            </a:r>
            <a:endParaRPr sz="1800">
              <a:latin typeface="Cambria"/>
              <a:ea typeface="Cambria"/>
              <a:cs typeface="Cambria"/>
              <a:sym typeface="Cambria"/>
            </a:endParaRPr>
          </a:p>
        </p:txBody>
      </p:sp>
      <p:sp>
        <p:nvSpPr>
          <p:cNvPr id="139" name="Google Shape;139;p7"/>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CREAR BASE DE DATOS EN LA NUBE</a:t>
            </a:r>
            <a:endParaRPr b="0" i="0" sz="1400" u="none" cap="none" strike="noStrike">
              <a:solidFill>
                <a:srgbClr val="FFFF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SOAP</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MOVIL</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0" i="0" sz="1400" u="none" cap="none" strike="noStrike">
              <a:solidFill>
                <a:srgbClr val="000000"/>
              </a:solidFill>
              <a:latin typeface="Arial"/>
              <a:ea typeface="Arial"/>
              <a:cs typeface="Arial"/>
              <a:sym typeface="Arial"/>
            </a:endParaRPr>
          </a:p>
        </p:txBody>
      </p:sp>
      <p:pic>
        <p:nvPicPr>
          <p:cNvPr descr="A screenshot of a computer&#10;&#10;AI-generated content may be incorrect." id="140" name="Google Shape;140;p7"/>
          <p:cNvPicPr preferRelativeResize="0"/>
          <p:nvPr/>
        </p:nvPicPr>
        <p:blipFill rotWithShape="1">
          <a:blip r:embed="rId3">
            <a:alphaModFix/>
          </a:blip>
          <a:srcRect b="0" l="0" r="0" t="0"/>
          <a:stretch/>
        </p:blipFill>
        <p:spPr>
          <a:xfrm>
            <a:off x="873200" y="2896850"/>
            <a:ext cx="7780850" cy="3210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8"/>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s-ES"/>
              <a:t>DESARROLLO</a:t>
            </a:r>
            <a:endParaRPr/>
          </a:p>
        </p:txBody>
      </p:sp>
      <p:sp>
        <p:nvSpPr>
          <p:cNvPr id="146" name="Google Shape;146;p8"/>
          <p:cNvSpPr txBox="1"/>
          <p:nvPr>
            <p:ph idx="1" type="body"/>
          </p:nvPr>
        </p:nvSpPr>
        <p:spPr>
          <a:xfrm>
            <a:off x="581192" y="1848998"/>
            <a:ext cx="8589441" cy="763187"/>
          </a:xfrm>
          <a:prstGeom prst="rect">
            <a:avLst/>
          </a:prstGeom>
          <a:noFill/>
          <a:ln>
            <a:noFill/>
          </a:ln>
        </p:spPr>
        <p:txBody>
          <a:bodyPr anchorCtr="0" anchor="ctr" bIns="45700" lIns="91425" spcFirstLastPara="1" rIns="91425" wrap="square" tIns="45700">
            <a:normAutofit/>
          </a:bodyPr>
          <a:lstStyle/>
          <a:p>
            <a:pPr indent="-342900" lvl="0" marL="342900" marR="0" rtl="0" algn="just">
              <a:lnSpc>
                <a:spcPct val="107000"/>
              </a:lnSpc>
              <a:spcBef>
                <a:spcPts val="0"/>
              </a:spcBef>
              <a:spcAft>
                <a:spcPts val="0"/>
              </a:spcAft>
              <a:buSzPts val="1656"/>
              <a:buFont typeface="Noto Sans Symbols"/>
              <a:buChar char="∙"/>
            </a:pPr>
            <a:r>
              <a:rPr lang="es-ES" sz="1800">
                <a:latin typeface="Cambria"/>
                <a:ea typeface="Cambria"/>
                <a:cs typeface="Cambria"/>
                <a:sym typeface="Cambria"/>
              </a:rPr>
              <a:t>4.	Ahora configuramos, y </a:t>
            </a:r>
            <a:r>
              <a:rPr lang="es-ES">
                <a:latin typeface="Cambria"/>
                <a:ea typeface="Cambria"/>
                <a:cs typeface="Cambria"/>
                <a:sym typeface="Cambria"/>
              </a:rPr>
              <a:t>verificamos la conexión a la base de datos.</a:t>
            </a:r>
            <a:endParaRPr sz="1800">
              <a:latin typeface="Cambria"/>
              <a:ea typeface="Cambria"/>
              <a:cs typeface="Cambria"/>
              <a:sym typeface="Cambria"/>
            </a:endParaRPr>
          </a:p>
        </p:txBody>
      </p:sp>
      <p:sp>
        <p:nvSpPr>
          <p:cNvPr id="147" name="Google Shape;147;p8"/>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FFFF00"/>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CREAR BASE DE DATOS EN LA NUBE</a:t>
            </a:r>
            <a:endParaRPr b="0" i="0" sz="1400" u="none" cap="none" strike="noStrike">
              <a:solidFill>
                <a:srgbClr val="FFFF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SERVIDOR SOAP</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MOVIL</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0" i="0" sz="1400" u="none" cap="none" strike="noStrike">
              <a:solidFill>
                <a:srgbClr val="000000"/>
              </a:solidFill>
              <a:latin typeface="Arial"/>
              <a:ea typeface="Arial"/>
              <a:cs typeface="Arial"/>
              <a:sym typeface="Arial"/>
            </a:endParaRPr>
          </a:p>
        </p:txBody>
      </p:sp>
      <p:pic>
        <p:nvPicPr>
          <p:cNvPr id="148" name="Google Shape;148;p8"/>
          <p:cNvPicPr preferRelativeResize="0"/>
          <p:nvPr/>
        </p:nvPicPr>
        <p:blipFill rotWithShape="1">
          <a:blip r:embed="rId3">
            <a:alphaModFix/>
          </a:blip>
          <a:srcRect b="0" l="0" r="0" t="0"/>
          <a:stretch/>
        </p:blipFill>
        <p:spPr>
          <a:xfrm>
            <a:off x="4318475" y="2612175"/>
            <a:ext cx="4852150" cy="3623229"/>
          </a:xfrm>
          <a:prstGeom prst="rect">
            <a:avLst/>
          </a:prstGeom>
          <a:noFill/>
          <a:ln>
            <a:noFill/>
          </a:ln>
        </p:spPr>
      </p:pic>
      <p:pic>
        <p:nvPicPr>
          <p:cNvPr id="149" name="Google Shape;149;p8"/>
          <p:cNvPicPr preferRelativeResize="0"/>
          <p:nvPr/>
        </p:nvPicPr>
        <p:blipFill rotWithShape="1">
          <a:blip r:embed="rId4">
            <a:alphaModFix/>
          </a:blip>
          <a:srcRect b="0" l="0" r="0" t="0"/>
          <a:stretch/>
        </p:blipFill>
        <p:spPr>
          <a:xfrm>
            <a:off x="409550" y="2568200"/>
            <a:ext cx="3695849" cy="3711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9"/>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s-ES"/>
              <a:t>DESARROLLO</a:t>
            </a:r>
            <a:endParaRPr/>
          </a:p>
        </p:txBody>
      </p:sp>
      <p:sp>
        <p:nvSpPr>
          <p:cNvPr id="155" name="Google Shape;155;p9"/>
          <p:cNvSpPr txBox="1"/>
          <p:nvPr>
            <p:ph idx="1" type="body"/>
          </p:nvPr>
        </p:nvSpPr>
        <p:spPr>
          <a:xfrm>
            <a:off x="581192" y="2180497"/>
            <a:ext cx="8589441" cy="1248504"/>
          </a:xfrm>
          <a:prstGeom prst="rect">
            <a:avLst/>
          </a:prstGeom>
          <a:noFill/>
          <a:ln>
            <a:noFill/>
          </a:ln>
        </p:spPr>
        <p:txBody>
          <a:bodyPr anchorCtr="0" anchor="ctr" bIns="45700" lIns="91425" spcFirstLastPara="1" rIns="91425" wrap="square" tIns="45700">
            <a:normAutofit fontScale="92500"/>
          </a:bodyPr>
          <a:lstStyle/>
          <a:p>
            <a:pPr indent="-342898" lvl="0" marL="342900" marR="0" rtl="0" algn="just">
              <a:lnSpc>
                <a:spcPct val="107000"/>
              </a:lnSpc>
              <a:spcBef>
                <a:spcPts val="0"/>
              </a:spcBef>
              <a:spcAft>
                <a:spcPts val="0"/>
              </a:spcAft>
              <a:buSzPct val="91999"/>
              <a:buFont typeface="Noto Sans Symbols"/>
              <a:buChar char="∙"/>
            </a:pPr>
            <a:r>
              <a:rPr lang="es-ES" sz="1800">
                <a:latin typeface="Cambria"/>
                <a:ea typeface="Cambria"/>
                <a:cs typeface="Cambria"/>
                <a:sym typeface="Cambria"/>
              </a:rPr>
              <a:t>2.4	Creación del Servidor </a:t>
            </a:r>
            <a:r>
              <a:rPr lang="es-ES">
                <a:latin typeface="Cambria"/>
                <a:ea typeface="Cambria"/>
                <a:cs typeface="Cambria"/>
                <a:sym typeface="Cambria"/>
              </a:rPr>
              <a:t>SOAP</a:t>
            </a:r>
            <a:endParaRPr/>
          </a:p>
          <a:p>
            <a:pPr indent="-342898" lvl="0" marL="342900" marR="0" rtl="0" algn="just">
              <a:lnSpc>
                <a:spcPct val="107000"/>
              </a:lnSpc>
              <a:spcBef>
                <a:spcPts val="0"/>
              </a:spcBef>
              <a:spcAft>
                <a:spcPts val="0"/>
              </a:spcAft>
              <a:buSzPct val="91999"/>
              <a:buFont typeface="Noto Sans Symbols"/>
              <a:buChar char="∙"/>
            </a:pPr>
            <a:r>
              <a:rPr lang="es-ES" sz="1800">
                <a:latin typeface="Cambria"/>
                <a:ea typeface="Cambria"/>
                <a:cs typeface="Cambria"/>
                <a:sym typeface="Cambria"/>
              </a:rPr>
              <a:t>1.	El siguiente paso del proyecto es crear el servidor de la aplicación, recordando que este debe ser necesariamente web, además de que debe ser creado y guardado</a:t>
            </a:r>
            <a:r>
              <a:rPr lang="es-ES">
                <a:latin typeface="Cambria"/>
                <a:ea typeface="Cambria"/>
                <a:cs typeface="Cambria"/>
                <a:sym typeface="Cambria"/>
              </a:rPr>
              <a:t>.</a:t>
            </a:r>
            <a:endParaRPr/>
          </a:p>
          <a:p>
            <a:pPr indent="-245630" lvl="0" marL="342900" marR="0" rtl="0" algn="just">
              <a:lnSpc>
                <a:spcPct val="107000"/>
              </a:lnSpc>
              <a:spcBef>
                <a:spcPts val="0"/>
              </a:spcBef>
              <a:spcAft>
                <a:spcPts val="0"/>
              </a:spcAft>
              <a:buSzPct val="91999"/>
              <a:buFont typeface="Noto Sans Symbols"/>
              <a:buNone/>
            </a:pPr>
            <a:r>
              <a:t/>
            </a:r>
            <a:endParaRPr sz="1800">
              <a:latin typeface="Cambria"/>
              <a:ea typeface="Cambria"/>
              <a:cs typeface="Cambria"/>
              <a:sym typeface="Cambria"/>
            </a:endParaRPr>
          </a:p>
        </p:txBody>
      </p:sp>
      <p:sp>
        <p:nvSpPr>
          <p:cNvPr id="156" name="Google Shape;156;p9"/>
          <p:cNvSpPr/>
          <p:nvPr/>
        </p:nvSpPr>
        <p:spPr>
          <a:xfrm>
            <a:off x="9383697" y="0"/>
            <a:ext cx="2808300"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 EN LA NUBE</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SERVIDOR SOAP</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MOVIL</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0" i="0" sz="1400" u="none" cap="none" strike="noStrike">
              <a:solidFill>
                <a:srgbClr val="000000"/>
              </a:solidFill>
              <a:latin typeface="Arial"/>
              <a:ea typeface="Arial"/>
              <a:cs typeface="Arial"/>
              <a:sym typeface="Arial"/>
            </a:endParaRPr>
          </a:p>
        </p:txBody>
      </p:sp>
      <p:pic>
        <p:nvPicPr>
          <p:cNvPr id="157" name="Google Shape;157;p9"/>
          <p:cNvPicPr preferRelativeResize="0"/>
          <p:nvPr/>
        </p:nvPicPr>
        <p:blipFill rotWithShape="1">
          <a:blip r:embed="rId3">
            <a:alphaModFix/>
          </a:blip>
          <a:srcRect b="0" l="0" r="0" t="0"/>
          <a:stretch/>
        </p:blipFill>
        <p:spPr>
          <a:xfrm>
            <a:off x="680150" y="3338900"/>
            <a:ext cx="4248274" cy="2929575"/>
          </a:xfrm>
          <a:prstGeom prst="rect">
            <a:avLst/>
          </a:prstGeom>
          <a:noFill/>
          <a:ln>
            <a:noFill/>
          </a:ln>
        </p:spPr>
      </p:pic>
      <p:pic>
        <p:nvPicPr>
          <p:cNvPr id="158" name="Google Shape;158;p9"/>
          <p:cNvPicPr preferRelativeResize="0"/>
          <p:nvPr/>
        </p:nvPicPr>
        <p:blipFill rotWithShape="1">
          <a:blip r:embed="rId4">
            <a:alphaModFix/>
          </a:blip>
          <a:srcRect b="0" l="0" r="0" t="0"/>
          <a:stretch/>
        </p:blipFill>
        <p:spPr>
          <a:xfrm>
            <a:off x="4928425" y="3338900"/>
            <a:ext cx="4281105" cy="2929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0"/>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s-ES"/>
              <a:t>DESARROLLO</a:t>
            </a:r>
            <a:endParaRPr/>
          </a:p>
        </p:txBody>
      </p:sp>
      <p:sp>
        <p:nvSpPr>
          <p:cNvPr id="164" name="Google Shape;164;p10"/>
          <p:cNvSpPr txBox="1"/>
          <p:nvPr>
            <p:ph idx="1" type="body"/>
          </p:nvPr>
        </p:nvSpPr>
        <p:spPr>
          <a:xfrm>
            <a:off x="390692" y="1962876"/>
            <a:ext cx="8589441" cy="609601"/>
          </a:xfrm>
          <a:prstGeom prst="rect">
            <a:avLst/>
          </a:prstGeom>
          <a:noFill/>
          <a:ln>
            <a:noFill/>
          </a:ln>
        </p:spPr>
        <p:txBody>
          <a:bodyPr anchorCtr="0" anchor="ctr" bIns="45700" lIns="91425" spcFirstLastPara="1" rIns="91425" wrap="square" tIns="45700">
            <a:normAutofit/>
          </a:bodyPr>
          <a:lstStyle/>
          <a:p>
            <a:pPr indent="-342900" lvl="0" marL="342900" marR="0" rtl="0" algn="just">
              <a:lnSpc>
                <a:spcPct val="107000"/>
              </a:lnSpc>
              <a:spcBef>
                <a:spcPts val="0"/>
              </a:spcBef>
              <a:spcAft>
                <a:spcPts val="0"/>
              </a:spcAft>
              <a:buSzPts val="1656"/>
              <a:buFont typeface="Noto Sans Symbols"/>
              <a:buChar char="∙"/>
            </a:pPr>
            <a:r>
              <a:rPr lang="es-ES" sz="1800">
                <a:latin typeface="Cambria"/>
                <a:ea typeface="Cambria"/>
                <a:cs typeface="Cambria"/>
                <a:sym typeface="Cambria"/>
              </a:rPr>
              <a:t>2.	Luego ajustar las configuraciones del servidor.</a:t>
            </a:r>
            <a:endParaRPr/>
          </a:p>
        </p:txBody>
      </p:sp>
      <p:sp>
        <p:nvSpPr>
          <p:cNvPr id="165" name="Google Shape;165;p10"/>
          <p:cNvSpPr/>
          <p:nvPr/>
        </p:nvSpPr>
        <p:spPr>
          <a:xfrm>
            <a:off x="9383697" y="0"/>
            <a:ext cx="2808303" cy="6858000"/>
          </a:xfrm>
          <a:prstGeom prst="rect">
            <a:avLst/>
          </a:prstGeom>
          <a:solidFill>
            <a:schemeClr val="accent1"/>
          </a:solidFill>
          <a:ln cap="rnd" cmpd="sng" w="22225">
            <a:solidFill>
              <a:srgbClr val="122446"/>
            </a:solidFill>
            <a:prstDash val="solid"/>
            <a:round/>
            <a:headEnd len="sm" w="sm" type="none"/>
            <a:tailEnd len="sm" w="sm" type="none"/>
          </a:ln>
        </p:spPr>
        <p:txBody>
          <a:bodyPr anchorCtr="0" anchor="ctr" bIns="45700" lIns="91425" spcFirstLastPara="1" rIns="91425" wrap="square" tIns="45700">
            <a:noAutofit/>
          </a:bodyPr>
          <a:lstStyle/>
          <a:p>
            <a:pPr indent="-306000" lvl="0" marL="306000" marR="0" rtl="0" algn="l">
              <a:lnSpc>
                <a:spcPct val="100000"/>
              </a:lnSpc>
              <a:spcBef>
                <a:spcPts val="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MARCO TEÓRICO</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DESARROLLO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OBJETIVO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CREAR BASE DE DATOS EN LA NUBE</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rgbClr val="FFFF00"/>
                </a:solidFill>
                <a:latin typeface="Gill Sans"/>
                <a:ea typeface="Gill Sans"/>
                <a:cs typeface="Gill Sans"/>
                <a:sym typeface="Gill Sans"/>
              </a:rPr>
              <a:t>CREACIÓN DEL SERVIDOR SOAP</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CONSOLA</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ESCRITORIO</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WEB</a:t>
            </a:r>
            <a:endParaRPr b="0" i="0" sz="1400" u="none" cap="none" strike="noStrike">
              <a:solidFill>
                <a:srgbClr val="000000"/>
              </a:solidFill>
              <a:latin typeface="Arial"/>
              <a:ea typeface="Arial"/>
              <a:cs typeface="Arial"/>
              <a:sym typeface="Arial"/>
            </a:endParaRPr>
          </a:p>
          <a:p>
            <a:pPr indent="-306000" lvl="1" marL="7632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CREACIÓN DEL PROYECTO – CLIENTE MOVIL</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CONCLUSIONES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RECOMENDACIONES</a:t>
            </a:r>
            <a:endParaRPr b="0" i="0" sz="1400" u="none" cap="none" strike="noStrike">
              <a:solidFill>
                <a:srgbClr val="000000"/>
              </a:solidFill>
              <a:latin typeface="Arial"/>
              <a:ea typeface="Arial"/>
              <a:cs typeface="Arial"/>
              <a:sym typeface="Arial"/>
            </a:endParaRPr>
          </a:p>
          <a:p>
            <a:pPr indent="-306000" lvl="0" marL="306000" marR="0" rtl="0" algn="l">
              <a:lnSpc>
                <a:spcPct val="100000"/>
              </a:lnSpc>
              <a:spcBef>
                <a:spcPts val="840"/>
              </a:spcBef>
              <a:spcAft>
                <a:spcPts val="0"/>
              </a:spcAft>
              <a:buClr>
                <a:srgbClr val="4590B8"/>
              </a:buClr>
              <a:buSzPts val="1104"/>
              <a:buFont typeface="Noto Sans Symbols"/>
              <a:buChar char="◼"/>
            </a:pPr>
            <a:r>
              <a:rPr b="1" i="0" lang="es-ES" sz="1200" u="none" cap="none" strike="noStrike">
                <a:solidFill>
                  <a:schemeClr val="lt1"/>
                </a:solidFill>
                <a:latin typeface="Gill Sans"/>
                <a:ea typeface="Gill Sans"/>
                <a:cs typeface="Gill Sans"/>
                <a:sym typeface="Gill Sans"/>
              </a:rPr>
              <a:t>BIBLIOGRAFÍA</a:t>
            </a:r>
            <a:endParaRPr b="0" i="0" sz="1400" u="none" cap="none" strike="noStrike">
              <a:solidFill>
                <a:srgbClr val="000000"/>
              </a:solidFill>
              <a:latin typeface="Arial"/>
              <a:ea typeface="Arial"/>
              <a:cs typeface="Arial"/>
              <a:sym typeface="Arial"/>
            </a:endParaRPr>
          </a:p>
        </p:txBody>
      </p:sp>
      <p:pic>
        <p:nvPicPr>
          <p:cNvPr id="166" name="Google Shape;166;p10"/>
          <p:cNvPicPr preferRelativeResize="0"/>
          <p:nvPr/>
        </p:nvPicPr>
        <p:blipFill rotWithShape="1">
          <a:blip r:embed="rId3">
            <a:alphaModFix/>
          </a:blip>
          <a:srcRect b="0" l="0" r="0" t="0"/>
          <a:stretch/>
        </p:blipFill>
        <p:spPr>
          <a:xfrm>
            <a:off x="1439550" y="2664950"/>
            <a:ext cx="5825550" cy="4015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ividendo">
  <a:themeElements>
    <a:clrScheme name="Dividend">
      <a:dk1>
        <a:srgbClr val="000000"/>
      </a:dk1>
      <a:lt1>
        <a:srgbClr val="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2020-08-13T07:15:02Z</dcterms:created>
  <dc:creator>Michael Villarruel</dc:creator>
</cp:coreProperties>
</file>